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314" r:id="rId2"/>
    <p:sldId id="336" r:id="rId3"/>
    <p:sldId id="335" r:id="rId4"/>
    <p:sldId id="339" r:id="rId5"/>
    <p:sldId id="356" r:id="rId6"/>
    <p:sldId id="380" r:id="rId7"/>
    <p:sldId id="310" r:id="rId8"/>
    <p:sldId id="354" r:id="rId9"/>
    <p:sldId id="337" r:id="rId10"/>
    <p:sldId id="278" r:id="rId11"/>
    <p:sldId id="272" r:id="rId12"/>
    <p:sldId id="276" r:id="rId13"/>
    <p:sldId id="257" r:id="rId14"/>
    <p:sldId id="297" r:id="rId15"/>
    <p:sldId id="281" r:id="rId16"/>
    <p:sldId id="341" r:id="rId17"/>
    <p:sldId id="259" r:id="rId18"/>
    <p:sldId id="342" r:id="rId19"/>
    <p:sldId id="296" r:id="rId20"/>
    <p:sldId id="279" r:id="rId21"/>
    <p:sldId id="261" r:id="rId22"/>
    <p:sldId id="280" r:id="rId23"/>
    <p:sldId id="343" r:id="rId24"/>
    <p:sldId id="298" r:id="rId25"/>
    <p:sldId id="300" r:id="rId26"/>
    <p:sldId id="344" r:id="rId27"/>
    <p:sldId id="345" r:id="rId28"/>
    <p:sldId id="273" r:id="rId29"/>
    <p:sldId id="302" r:id="rId30"/>
    <p:sldId id="274" r:id="rId31"/>
    <p:sldId id="346" r:id="rId32"/>
    <p:sldId id="303" r:id="rId33"/>
    <p:sldId id="347" r:id="rId34"/>
    <p:sldId id="317" r:id="rId35"/>
    <p:sldId id="318" r:id="rId36"/>
    <p:sldId id="348" r:id="rId37"/>
    <p:sldId id="349" r:id="rId38"/>
    <p:sldId id="350" r:id="rId39"/>
    <p:sldId id="351" r:id="rId40"/>
    <p:sldId id="352" r:id="rId41"/>
    <p:sldId id="326" r:id="rId42"/>
    <p:sldId id="306" r:id="rId43"/>
    <p:sldId id="308" r:id="rId44"/>
    <p:sldId id="381" r:id="rId45"/>
    <p:sldId id="305" r:id="rId46"/>
    <p:sldId id="275" r:id="rId47"/>
    <p:sldId id="256" r:id="rId48"/>
    <p:sldId id="319" r:id="rId49"/>
    <p:sldId id="320" r:id="rId50"/>
    <p:sldId id="321" r:id="rId51"/>
    <p:sldId id="258" r:id="rId52"/>
    <p:sldId id="269" r:id="rId53"/>
    <p:sldId id="322" r:id="rId54"/>
    <p:sldId id="301" r:id="rId55"/>
    <p:sldId id="291" r:id="rId56"/>
    <p:sldId id="353" r:id="rId57"/>
    <p:sldId id="309" r:id="rId58"/>
    <p:sldId id="323" r:id="rId59"/>
    <p:sldId id="324" r:id="rId60"/>
    <p:sldId id="313" r:id="rId61"/>
    <p:sldId id="325" r:id="rId62"/>
    <p:sldId id="283" r:id="rId63"/>
    <p:sldId id="328" r:id="rId64"/>
    <p:sldId id="287" r:id="rId65"/>
    <p:sldId id="288" r:id="rId66"/>
    <p:sldId id="329" r:id="rId67"/>
    <p:sldId id="330" r:id="rId68"/>
    <p:sldId id="331" r:id="rId69"/>
    <p:sldId id="327" r:id="rId70"/>
    <p:sldId id="267" r:id="rId71"/>
    <p:sldId id="271" r:id="rId72"/>
    <p:sldId id="268" r:id="rId73"/>
    <p:sldId id="265" r:id="rId74"/>
    <p:sldId id="332" r:id="rId75"/>
    <p:sldId id="333" r:id="rId76"/>
    <p:sldId id="334" r:id="rId77"/>
    <p:sldId id="338" r:id="rId78"/>
    <p:sldId id="382" r:id="rId79"/>
    <p:sldId id="383" r:id="rId80"/>
    <p:sldId id="384" r:id="rId81"/>
    <p:sldId id="304" r:id="rId82"/>
    <p:sldId id="311" r:id="rId83"/>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00"/>
    <a:srgbClr val="000000"/>
    <a:srgbClr val="0000FF"/>
    <a:srgbClr val="000066"/>
    <a:srgbClr val="FB9703"/>
    <a:srgbClr val="66FF33"/>
    <a:srgbClr val="FF0000"/>
    <a:srgbClr val="CC0099"/>
    <a:srgbClr val="FF9900"/>
    <a:srgbClr val="ED27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A2F34F-0726-451F-8360-246A118C051D}" v="61" dt="2025-01-28T01:34:18.7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74" d="100"/>
          <a:sy n="74" d="100"/>
        </p:scale>
        <p:origin x="1060" y="5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microsoft.com/office/2015/10/relationships/revisionInfo" Target="revisionInfo.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ishna Warfade" userId="1bce5f9b04da9ca8" providerId="LiveId" clId="{6EA2F34F-0726-451F-8360-246A118C051D}"/>
    <pc:docChg chg="undo custSel addSld delSld modSld">
      <pc:chgData name="Krishna Warfade" userId="1bce5f9b04da9ca8" providerId="LiveId" clId="{6EA2F34F-0726-451F-8360-246A118C051D}" dt="2025-01-28T02:11:10.947" v="334" actId="20577"/>
      <pc:docMkLst>
        <pc:docMk/>
      </pc:docMkLst>
      <pc:sldChg chg="modSp mod">
        <pc:chgData name="Krishna Warfade" userId="1bce5f9b04da9ca8" providerId="LiveId" clId="{6EA2F34F-0726-451F-8360-246A118C051D}" dt="2025-01-25T10:16:20.895" v="12" actId="13926"/>
        <pc:sldMkLst>
          <pc:docMk/>
          <pc:sldMk cId="0" sldId="256"/>
        </pc:sldMkLst>
        <pc:spChg chg="mod">
          <ac:chgData name="Krishna Warfade" userId="1bce5f9b04da9ca8" providerId="LiveId" clId="{6EA2F34F-0726-451F-8360-246A118C051D}" dt="2025-01-25T10:16:20.895" v="12" actId="13926"/>
          <ac:spMkLst>
            <pc:docMk/>
            <pc:sldMk cId="0" sldId="256"/>
            <ac:spMk id="5123" creationId="{693CE9B8-A1B5-751F-53A9-1BAFA9113F8B}"/>
          </ac:spMkLst>
        </pc:spChg>
      </pc:sldChg>
      <pc:sldChg chg="modSp">
        <pc:chgData name="Krishna Warfade" userId="1bce5f9b04da9ca8" providerId="LiveId" clId="{6EA2F34F-0726-451F-8360-246A118C051D}" dt="2025-01-14T05:59:46.998" v="0" actId="1076"/>
        <pc:sldMkLst>
          <pc:docMk/>
          <pc:sldMk cId="0" sldId="259"/>
        </pc:sldMkLst>
        <pc:picChg chg="mod">
          <ac:chgData name="Krishna Warfade" userId="1bce5f9b04da9ca8" providerId="LiveId" clId="{6EA2F34F-0726-451F-8360-246A118C051D}" dt="2025-01-14T05:59:46.998" v="0" actId="1076"/>
          <ac:picMkLst>
            <pc:docMk/>
            <pc:sldMk cId="0" sldId="259"/>
            <ac:picMk id="9221" creationId="{F8F91180-CFF7-EADC-7F62-D1E4B8A5906E}"/>
          </ac:picMkLst>
        </pc:picChg>
      </pc:sldChg>
      <pc:sldChg chg="modSp mod">
        <pc:chgData name="Krishna Warfade" userId="1bce5f9b04da9ca8" providerId="LiveId" clId="{6EA2F34F-0726-451F-8360-246A118C051D}" dt="2025-01-25T10:14:41.078" v="10" actId="13926"/>
        <pc:sldMkLst>
          <pc:docMk/>
          <pc:sldMk cId="0" sldId="275"/>
        </pc:sldMkLst>
        <pc:spChg chg="mod">
          <ac:chgData name="Krishna Warfade" userId="1bce5f9b04da9ca8" providerId="LiveId" clId="{6EA2F34F-0726-451F-8360-246A118C051D}" dt="2025-01-25T10:11:31.272" v="6" actId="1076"/>
          <ac:spMkLst>
            <pc:docMk/>
            <pc:sldMk cId="0" sldId="275"/>
            <ac:spMk id="2" creationId="{CBC20E27-F42D-5D78-B816-7EBB5B37624C}"/>
          </ac:spMkLst>
        </pc:spChg>
        <pc:spChg chg="mod">
          <ac:chgData name="Krishna Warfade" userId="1bce5f9b04da9ca8" providerId="LiveId" clId="{6EA2F34F-0726-451F-8360-246A118C051D}" dt="2025-01-25T10:14:41.078" v="10" actId="13926"/>
          <ac:spMkLst>
            <pc:docMk/>
            <pc:sldMk cId="0" sldId="275"/>
            <ac:spMk id="4098" creationId="{3FAB18F6-5CF7-1316-B0BB-89EEB6BF8DF2}"/>
          </ac:spMkLst>
        </pc:spChg>
      </pc:sldChg>
      <pc:sldChg chg="modSp mod">
        <pc:chgData name="Krishna Warfade" userId="1bce5f9b04da9ca8" providerId="LiveId" clId="{6EA2F34F-0726-451F-8360-246A118C051D}" dt="2025-01-28T01:34:18.712" v="327" actId="1076"/>
        <pc:sldMkLst>
          <pc:docMk/>
          <pc:sldMk cId="0" sldId="276"/>
        </pc:sldMkLst>
        <pc:spChg chg="mod">
          <ac:chgData name="Krishna Warfade" userId="1bce5f9b04da9ca8" providerId="LiveId" clId="{6EA2F34F-0726-451F-8360-246A118C051D}" dt="2025-01-28T01:34:18.712" v="327" actId="1076"/>
          <ac:spMkLst>
            <pc:docMk/>
            <pc:sldMk cId="0" sldId="276"/>
            <ac:spMk id="4098" creationId="{842A63D6-5165-FE9E-239C-992F8F3C3B49}"/>
          </ac:spMkLst>
        </pc:spChg>
      </pc:sldChg>
      <pc:sldChg chg="modSp mod">
        <pc:chgData name="Krishna Warfade" userId="1bce5f9b04da9ca8" providerId="LiveId" clId="{6EA2F34F-0726-451F-8360-246A118C051D}" dt="2025-01-25T10:09:20.100" v="4" actId="1076"/>
        <pc:sldMkLst>
          <pc:docMk/>
          <pc:sldMk cId="0" sldId="278"/>
        </pc:sldMkLst>
        <pc:spChg chg="mod">
          <ac:chgData name="Krishna Warfade" userId="1bce5f9b04da9ca8" providerId="LiveId" clId="{6EA2F34F-0726-451F-8360-246A118C051D}" dt="2025-01-25T10:09:20.100" v="4" actId="1076"/>
          <ac:spMkLst>
            <pc:docMk/>
            <pc:sldMk cId="0" sldId="278"/>
            <ac:spMk id="2" creationId="{455FA49D-17D3-5A4F-5374-9156F4E3F3C2}"/>
          </ac:spMkLst>
        </pc:spChg>
        <pc:spChg chg="mod">
          <ac:chgData name="Krishna Warfade" userId="1bce5f9b04da9ca8" providerId="LiveId" clId="{6EA2F34F-0726-451F-8360-246A118C051D}" dt="2025-01-25T10:09:17.031" v="3" actId="1076"/>
          <ac:spMkLst>
            <pc:docMk/>
            <pc:sldMk cId="0" sldId="278"/>
            <ac:spMk id="2050" creationId="{393275EB-4CEE-0BA7-8339-249FEDF06776}"/>
          </ac:spMkLst>
        </pc:spChg>
      </pc:sldChg>
      <pc:sldChg chg="modSp mod">
        <pc:chgData name="Krishna Warfade" userId="1bce5f9b04da9ca8" providerId="LiveId" clId="{6EA2F34F-0726-451F-8360-246A118C051D}" dt="2025-01-27T04:32:52.228" v="131" actId="20577"/>
        <pc:sldMkLst>
          <pc:docMk/>
          <pc:sldMk cId="0" sldId="302"/>
        </pc:sldMkLst>
        <pc:spChg chg="mod">
          <ac:chgData name="Krishna Warfade" userId="1bce5f9b04da9ca8" providerId="LiveId" clId="{6EA2F34F-0726-451F-8360-246A118C051D}" dt="2025-01-27T04:32:52.228" v="131" actId="20577"/>
          <ac:spMkLst>
            <pc:docMk/>
            <pc:sldMk cId="0" sldId="302"/>
            <ac:spMk id="21506" creationId="{26E3A6DC-69BB-A17E-8DAA-B3D002951DE9}"/>
          </ac:spMkLst>
        </pc:spChg>
        <pc:picChg chg="mod">
          <ac:chgData name="Krishna Warfade" userId="1bce5f9b04da9ca8" providerId="LiveId" clId="{6EA2F34F-0726-451F-8360-246A118C051D}" dt="2025-01-27T04:32:35.631" v="125" actId="1076"/>
          <ac:picMkLst>
            <pc:docMk/>
            <pc:sldMk cId="0" sldId="302"/>
            <ac:picMk id="21507" creationId="{6ED30700-F30F-2AE4-80F2-68BCA41545CF}"/>
          </ac:picMkLst>
        </pc:picChg>
      </pc:sldChg>
      <pc:sldChg chg="modSp mod">
        <pc:chgData name="Krishna Warfade" userId="1bce5f9b04da9ca8" providerId="LiveId" clId="{6EA2F34F-0726-451F-8360-246A118C051D}" dt="2025-01-28T01:31:16.890" v="321" actId="1076"/>
        <pc:sldMkLst>
          <pc:docMk/>
          <pc:sldMk cId="0" sldId="310"/>
        </pc:sldMkLst>
        <pc:spChg chg="mod">
          <ac:chgData name="Krishna Warfade" userId="1bce5f9b04da9ca8" providerId="LiveId" clId="{6EA2F34F-0726-451F-8360-246A118C051D}" dt="2025-01-28T01:30:11.901" v="312" actId="1076"/>
          <ac:spMkLst>
            <pc:docMk/>
            <pc:sldMk cId="0" sldId="310"/>
            <ac:spMk id="3" creationId="{D044B87D-41F4-8F95-3E83-5B1187FA7F85}"/>
          </ac:spMkLst>
        </pc:spChg>
        <pc:spChg chg="mod">
          <ac:chgData name="Krishna Warfade" userId="1bce5f9b04da9ca8" providerId="LiveId" clId="{6EA2F34F-0726-451F-8360-246A118C051D}" dt="2025-01-28T01:31:11.920" v="320" actId="1076"/>
          <ac:spMkLst>
            <pc:docMk/>
            <pc:sldMk cId="0" sldId="310"/>
            <ac:spMk id="4" creationId="{C2FC7AF3-792E-A661-E8D0-BF3BADD69141}"/>
          </ac:spMkLst>
        </pc:spChg>
        <pc:spChg chg="mod">
          <ac:chgData name="Krishna Warfade" userId="1bce5f9b04da9ca8" providerId="LiveId" clId="{6EA2F34F-0726-451F-8360-246A118C051D}" dt="2025-01-28T01:31:16.890" v="321" actId="1076"/>
          <ac:spMkLst>
            <pc:docMk/>
            <pc:sldMk cId="0" sldId="310"/>
            <ac:spMk id="15363" creationId="{E5957D84-DFD7-3E69-5112-891578627450}"/>
          </ac:spMkLst>
        </pc:spChg>
        <pc:spChg chg="mod">
          <ac:chgData name="Krishna Warfade" userId="1bce5f9b04da9ca8" providerId="LiveId" clId="{6EA2F34F-0726-451F-8360-246A118C051D}" dt="2025-01-28T01:29:42.670" v="307" actId="1076"/>
          <ac:spMkLst>
            <pc:docMk/>
            <pc:sldMk cId="0" sldId="310"/>
            <ac:spMk id="15364" creationId="{8EA3A82A-F106-ED3D-62F8-ACE6D8B2E77F}"/>
          </ac:spMkLst>
        </pc:spChg>
        <pc:picChg chg="mod">
          <ac:chgData name="Krishna Warfade" userId="1bce5f9b04da9ca8" providerId="LiveId" clId="{6EA2F34F-0726-451F-8360-246A118C051D}" dt="2025-01-28T01:29:49.993" v="310" actId="1076"/>
          <ac:picMkLst>
            <pc:docMk/>
            <pc:sldMk cId="0" sldId="310"/>
            <ac:picMk id="15365" creationId="{D0FFCE74-1EB1-1112-217E-07F297AA0276}"/>
          </ac:picMkLst>
        </pc:picChg>
      </pc:sldChg>
      <pc:sldChg chg="modSp mod">
        <pc:chgData name="Krishna Warfade" userId="1bce5f9b04da9ca8" providerId="LiveId" clId="{6EA2F34F-0726-451F-8360-246A118C051D}" dt="2025-01-27T05:30:19.288" v="211" actId="20577"/>
        <pc:sldMkLst>
          <pc:docMk/>
          <pc:sldMk cId="18760379" sldId="311"/>
        </pc:sldMkLst>
        <pc:spChg chg="mod">
          <ac:chgData name="Krishna Warfade" userId="1bce5f9b04da9ca8" providerId="LiveId" clId="{6EA2F34F-0726-451F-8360-246A118C051D}" dt="2025-01-27T05:30:19.288" v="211" actId="20577"/>
          <ac:spMkLst>
            <pc:docMk/>
            <pc:sldMk cId="18760379" sldId="311"/>
            <ac:spMk id="9232" creationId="{404F98F1-E595-83B8-CD1A-9F6A9F3B457E}"/>
          </ac:spMkLst>
        </pc:spChg>
      </pc:sldChg>
      <pc:sldChg chg="modSp mod">
        <pc:chgData name="Krishna Warfade" userId="1bce5f9b04da9ca8" providerId="LiveId" clId="{6EA2F34F-0726-451F-8360-246A118C051D}" dt="2025-01-27T05:04:44.784" v="194" actId="20577"/>
        <pc:sldMkLst>
          <pc:docMk/>
          <pc:sldMk cId="0" sldId="313"/>
        </pc:sldMkLst>
        <pc:spChg chg="mod">
          <ac:chgData name="Krishna Warfade" userId="1bce5f9b04da9ca8" providerId="LiveId" clId="{6EA2F34F-0726-451F-8360-246A118C051D}" dt="2025-01-27T05:04:44.784" v="194" actId="20577"/>
          <ac:spMkLst>
            <pc:docMk/>
            <pc:sldMk cId="0" sldId="313"/>
            <ac:spMk id="18434" creationId="{86E06AC4-CED8-66AF-3EFF-8FD05A29176D}"/>
          </ac:spMkLst>
        </pc:spChg>
      </pc:sldChg>
      <pc:sldChg chg="modSp mod">
        <pc:chgData name="Krishna Warfade" userId="1bce5f9b04da9ca8" providerId="LiveId" clId="{6EA2F34F-0726-451F-8360-246A118C051D}" dt="2025-01-28T02:11:10.947" v="334" actId="20577"/>
        <pc:sldMkLst>
          <pc:docMk/>
          <pc:sldMk cId="0" sldId="323"/>
        </pc:sldMkLst>
        <pc:spChg chg="mod">
          <ac:chgData name="Krishna Warfade" userId="1bce5f9b04da9ca8" providerId="LiveId" clId="{6EA2F34F-0726-451F-8360-246A118C051D}" dt="2025-01-28T02:11:10.947" v="334" actId="20577"/>
          <ac:spMkLst>
            <pc:docMk/>
            <pc:sldMk cId="0" sldId="323"/>
            <ac:spMk id="16386" creationId="{3AB9B928-9EA5-2160-156A-59B952F114A6}"/>
          </ac:spMkLst>
        </pc:spChg>
      </pc:sldChg>
      <pc:sldChg chg="modSp mod">
        <pc:chgData name="Krishna Warfade" userId="1bce5f9b04da9ca8" providerId="LiveId" clId="{6EA2F34F-0726-451F-8360-246A118C051D}" dt="2025-01-27T05:02:55.394" v="184" actId="20577"/>
        <pc:sldMkLst>
          <pc:docMk/>
          <pc:sldMk cId="0" sldId="324"/>
        </pc:sldMkLst>
        <pc:spChg chg="mod">
          <ac:chgData name="Krishna Warfade" userId="1bce5f9b04da9ca8" providerId="LiveId" clId="{6EA2F34F-0726-451F-8360-246A118C051D}" dt="2025-01-27T05:02:55.394" v="184" actId="20577"/>
          <ac:spMkLst>
            <pc:docMk/>
            <pc:sldMk cId="0" sldId="324"/>
            <ac:spMk id="17410" creationId="{704E5D73-824F-7219-5607-5153984B88E2}"/>
          </ac:spMkLst>
        </pc:spChg>
      </pc:sldChg>
      <pc:sldChg chg="modSp mod">
        <pc:chgData name="Krishna Warfade" userId="1bce5f9b04da9ca8" providerId="LiveId" clId="{6EA2F34F-0726-451F-8360-246A118C051D}" dt="2025-01-28T01:16:58.827" v="296" actId="1076"/>
        <pc:sldMkLst>
          <pc:docMk/>
          <pc:sldMk cId="3039216046" sldId="335"/>
        </pc:sldMkLst>
        <pc:spChg chg="mod">
          <ac:chgData name="Krishna Warfade" userId="1bce5f9b04da9ca8" providerId="LiveId" clId="{6EA2F34F-0726-451F-8360-246A118C051D}" dt="2025-01-27T02:50:31.007" v="99" actId="20577"/>
          <ac:spMkLst>
            <pc:docMk/>
            <pc:sldMk cId="3039216046" sldId="335"/>
            <ac:spMk id="4" creationId="{F60E57FB-7C8A-1A6F-1769-23B4533EBD38}"/>
          </ac:spMkLst>
        </pc:spChg>
        <pc:graphicFrameChg chg="modGraphic">
          <ac:chgData name="Krishna Warfade" userId="1bce5f9b04da9ca8" providerId="LiveId" clId="{6EA2F34F-0726-451F-8360-246A118C051D}" dt="2025-01-27T02:49:57.540" v="37" actId="12385"/>
          <ac:graphicFrameMkLst>
            <pc:docMk/>
            <pc:sldMk cId="3039216046" sldId="335"/>
            <ac:graphicFrameMk id="3" creationId="{799B5A01-00CF-BB03-2D0C-79F189F020C0}"/>
          </ac:graphicFrameMkLst>
        </pc:graphicFrameChg>
        <pc:picChg chg="mod">
          <ac:chgData name="Krishna Warfade" userId="1bce5f9b04da9ca8" providerId="LiveId" clId="{6EA2F34F-0726-451F-8360-246A118C051D}" dt="2025-01-28T01:16:58.827" v="296" actId="1076"/>
          <ac:picMkLst>
            <pc:docMk/>
            <pc:sldMk cId="3039216046" sldId="335"/>
            <ac:picMk id="2" creationId="{2EEB7622-0096-192C-22F3-4B23A345F003}"/>
          </ac:picMkLst>
        </pc:picChg>
      </pc:sldChg>
      <pc:sldChg chg="modSp mod">
        <pc:chgData name="Krishna Warfade" userId="1bce5f9b04da9ca8" providerId="LiveId" clId="{6EA2F34F-0726-451F-8360-246A118C051D}" dt="2025-01-28T01:17:38.737" v="298" actId="1076"/>
        <pc:sldMkLst>
          <pc:docMk/>
          <pc:sldMk cId="3758697990" sldId="336"/>
        </pc:sldMkLst>
        <pc:spChg chg="mod">
          <ac:chgData name="Krishna Warfade" userId="1bce5f9b04da9ca8" providerId="LiveId" clId="{6EA2F34F-0726-451F-8360-246A118C051D}" dt="2025-01-28T01:17:38.737" v="298" actId="1076"/>
          <ac:spMkLst>
            <pc:docMk/>
            <pc:sldMk cId="3758697990" sldId="336"/>
            <ac:spMk id="2" creationId="{A12CA09D-F81A-FF8B-98B7-FB52F2531AA0}"/>
          </ac:spMkLst>
        </pc:spChg>
        <pc:picChg chg="mod">
          <ac:chgData name="Krishna Warfade" userId="1bce5f9b04da9ca8" providerId="LiveId" clId="{6EA2F34F-0726-451F-8360-246A118C051D}" dt="2025-01-28T01:15:46.660" v="295" actId="1076"/>
          <ac:picMkLst>
            <pc:docMk/>
            <pc:sldMk cId="3758697990" sldId="336"/>
            <ac:picMk id="3" creationId="{6FAB10FD-F52F-1C65-0E60-F3E1D00E3BE9}"/>
          </ac:picMkLst>
        </pc:picChg>
        <pc:picChg chg="mod">
          <ac:chgData name="Krishna Warfade" userId="1bce5f9b04da9ca8" providerId="LiveId" clId="{6EA2F34F-0726-451F-8360-246A118C051D}" dt="2025-01-28T01:15:26.207" v="291" actId="1076"/>
          <ac:picMkLst>
            <pc:docMk/>
            <pc:sldMk cId="3758697990" sldId="336"/>
            <ac:picMk id="4" creationId="{6D7E56D1-A49C-CD66-20E2-6B8749A440E1}"/>
          </ac:picMkLst>
        </pc:picChg>
      </pc:sldChg>
      <pc:sldChg chg="modSp mod">
        <pc:chgData name="Krishna Warfade" userId="1bce5f9b04da9ca8" providerId="LiveId" clId="{6EA2F34F-0726-451F-8360-246A118C051D}" dt="2025-01-28T01:33:10.383" v="325" actId="1076"/>
        <pc:sldMkLst>
          <pc:docMk/>
          <pc:sldMk cId="2385914615" sldId="337"/>
        </pc:sldMkLst>
        <pc:spChg chg="mod">
          <ac:chgData name="Krishna Warfade" userId="1bce5f9b04da9ca8" providerId="LiveId" clId="{6EA2F34F-0726-451F-8360-246A118C051D}" dt="2025-01-28T01:33:10.383" v="325" actId="1076"/>
          <ac:spMkLst>
            <pc:docMk/>
            <pc:sldMk cId="2385914615" sldId="337"/>
            <ac:spMk id="2" creationId="{29FFF953-9C96-25E8-772C-453E1F80AEA7}"/>
          </ac:spMkLst>
        </pc:spChg>
      </pc:sldChg>
      <pc:sldChg chg="modSp mod">
        <pc:chgData name="Krishna Warfade" userId="1bce5f9b04da9ca8" providerId="LiveId" clId="{6EA2F34F-0726-451F-8360-246A118C051D}" dt="2025-01-27T02:47:48.262" v="36" actId="20577"/>
        <pc:sldMkLst>
          <pc:docMk/>
          <pc:sldMk cId="756669939" sldId="338"/>
        </pc:sldMkLst>
        <pc:graphicFrameChg chg="mod modGraphic">
          <ac:chgData name="Krishna Warfade" userId="1bce5f9b04da9ca8" providerId="LiveId" clId="{6EA2F34F-0726-451F-8360-246A118C051D}" dt="2025-01-27T02:47:48.262" v="36" actId="20577"/>
          <ac:graphicFrameMkLst>
            <pc:docMk/>
            <pc:sldMk cId="756669939" sldId="338"/>
            <ac:graphicFrameMk id="3" creationId="{B8BC477E-70B4-9562-D79A-EB1EEB111A92}"/>
          </ac:graphicFrameMkLst>
        </pc:graphicFrameChg>
      </pc:sldChg>
      <pc:sldChg chg="modSp mod">
        <pc:chgData name="Krishna Warfade" userId="1bce5f9b04da9ca8" providerId="LiveId" clId="{6EA2F34F-0726-451F-8360-246A118C051D}" dt="2025-01-27T09:36:28.075" v="273" actId="1076"/>
        <pc:sldMkLst>
          <pc:docMk/>
          <pc:sldMk cId="1691701307" sldId="339"/>
        </pc:sldMkLst>
        <pc:spChg chg="mod">
          <ac:chgData name="Krishna Warfade" userId="1bce5f9b04da9ca8" providerId="LiveId" clId="{6EA2F34F-0726-451F-8360-246A118C051D}" dt="2025-01-27T09:36:28.075" v="273" actId="1076"/>
          <ac:spMkLst>
            <pc:docMk/>
            <pc:sldMk cId="1691701307" sldId="339"/>
            <ac:spMk id="3" creationId="{DB5913C4-0A09-4588-986E-13A456DEC2D9}"/>
          </ac:spMkLst>
        </pc:spChg>
        <pc:spChg chg="mod">
          <ac:chgData name="Krishna Warfade" userId="1bce5f9b04da9ca8" providerId="LiveId" clId="{6EA2F34F-0726-451F-8360-246A118C051D}" dt="2025-01-27T03:06:28.509" v="101" actId="1076"/>
          <ac:spMkLst>
            <pc:docMk/>
            <pc:sldMk cId="1691701307" sldId="339"/>
            <ac:spMk id="11" creationId="{2B0C6304-605B-41A9-887B-AF40FDB9B99A}"/>
          </ac:spMkLst>
        </pc:spChg>
        <pc:graphicFrameChg chg="mod">
          <ac:chgData name="Krishna Warfade" userId="1bce5f9b04da9ca8" providerId="LiveId" clId="{6EA2F34F-0726-451F-8360-246A118C051D}" dt="2025-01-26T01:35:01.505" v="27" actId="1076"/>
          <ac:graphicFrameMkLst>
            <pc:docMk/>
            <pc:sldMk cId="1691701307" sldId="339"/>
            <ac:graphicFrameMk id="2" creationId="{C583ACAF-A8F7-4162-9AAE-1AB4DBC95CDE}"/>
          </ac:graphicFrameMkLst>
        </pc:graphicFrameChg>
      </pc:sldChg>
      <pc:sldChg chg="modSp">
        <pc:chgData name="Krishna Warfade" userId="1bce5f9b04da9ca8" providerId="LiveId" clId="{6EA2F34F-0726-451F-8360-246A118C051D}" dt="2025-01-27T04:28:12.970" v="112" actId="1076"/>
        <pc:sldMkLst>
          <pc:docMk/>
          <pc:sldMk cId="0" sldId="344"/>
        </pc:sldMkLst>
        <pc:picChg chg="mod">
          <ac:chgData name="Krishna Warfade" userId="1bce5f9b04da9ca8" providerId="LiveId" clId="{6EA2F34F-0726-451F-8360-246A118C051D}" dt="2025-01-27T04:28:12.970" v="112" actId="1076"/>
          <ac:picMkLst>
            <pc:docMk/>
            <pc:sldMk cId="0" sldId="344"/>
            <ac:picMk id="18436" creationId="{6257384B-07A9-3423-DBEC-5A71605C96AF}"/>
          </ac:picMkLst>
        </pc:picChg>
        <pc:picChg chg="mod">
          <ac:chgData name="Krishna Warfade" userId="1bce5f9b04da9ca8" providerId="LiveId" clId="{6EA2F34F-0726-451F-8360-246A118C051D}" dt="2025-01-27T04:28:10.793" v="111" actId="1076"/>
          <ac:picMkLst>
            <pc:docMk/>
            <pc:sldMk cId="0" sldId="344"/>
            <ac:picMk id="18437" creationId="{D571787B-5D3D-C3EC-365D-0E62B9AF358B}"/>
          </ac:picMkLst>
        </pc:picChg>
      </pc:sldChg>
      <pc:sldChg chg="addSp delSp modSp new del mod">
        <pc:chgData name="Krishna Warfade" userId="1bce5f9b04da9ca8" providerId="LiveId" clId="{6EA2F34F-0726-451F-8360-246A118C051D}" dt="2025-01-27T05:36:58.165" v="272" actId="47"/>
        <pc:sldMkLst>
          <pc:docMk/>
          <pc:sldMk cId="1261587932" sldId="385"/>
        </pc:sldMkLst>
        <pc:spChg chg="add del mod">
          <ac:chgData name="Krishna Warfade" userId="1bce5f9b04da9ca8" providerId="LiveId" clId="{6EA2F34F-0726-451F-8360-246A118C051D}" dt="2025-01-27T05:36:52.763" v="256" actId="21"/>
          <ac:spMkLst>
            <pc:docMk/>
            <pc:sldMk cId="1261587932" sldId="385"/>
            <ac:spMk id="2" creationId="{6452C3F0-18DF-C50A-A544-10AAC27B02F3}"/>
          </ac:spMkLst>
        </pc:spChg>
        <pc:spChg chg="add del mod">
          <ac:chgData name="Krishna Warfade" userId="1bce5f9b04da9ca8" providerId="LiveId" clId="{6EA2F34F-0726-451F-8360-246A118C051D}" dt="2025-01-27T05:31:20.115" v="227"/>
          <ac:spMkLst>
            <pc:docMk/>
            <pc:sldMk cId="1261587932" sldId="385"/>
            <ac:spMk id="3" creationId="{138AE817-A5C0-C487-288C-F9CA47717D48}"/>
          </ac:spMkLst>
        </pc:spChg>
        <pc:spChg chg="add mod">
          <ac:chgData name="Krishna Warfade" userId="1bce5f9b04da9ca8" providerId="LiveId" clId="{6EA2F34F-0726-451F-8360-246A118C051D}" dt="2025-01-27T05:31:20.107" v="225"/>
          <ac:spMkLst>
            <pc:docMk/>
            <pc:sldMk cId="1261587932" sldId="385"/>
            <ac:spMk id="5" creationId="{D6FBED8C-79A5-EA59-0AE6-77658EBC44B7}"/>
          </ac:spMkLst>
        </pc:spChg>
        <pc:spChg chg="add mod">
          <ac:chgData name="Krishna Warfade" userId="1bce5f9b04da9ca8" providerId="LiveId" clId="{6EA2F34F-0726-451F-8360-246A118C051D}" dt="2025-01-27T05:31:20.107" v="225"/>
          <ac:spMkLst>
            <pc:docMk/>
            <pc:sldMk cId="1261587932" sldId="385"/>
            <ac:spMk id="6" creationId="{B588DE90-54DF-0DBD-2C00-BC426F570F57}"/>
          </ac:spMkLst>
        </pc:spChg>
        <pc:spChg chg="add mod">
          <ac:chgData name="Krishna Warfade" userId="1bce5f9b04da9ca8" providerId="LiveId" clId="{6EA2F34F-0726-451F-8360-246A118C051D}" dt="2025-01-27T05:31:20.107" v="225"/>
          <ac:spMkLst>
            <pc:docMk/>
            <pc:sldMk cId="1261587932" sldId="385"/>
            <ac:spMk id="7" creationId="{E5C3292D-95F6-271F-63D0-221D6E3CD694}"/>
          </ac:spMkLst>
        </pc:spChg>
        <pc:spChg chg="add mod">
          <ac:chgData name="Krishna Warfade" userId="1bce5f9b04da9ca8" providerId="LiveId" clId="{6EA2F34F-0726-451F-8360-246A118C051D}" dt="2025-01-27T05:31:20.107" v="225"/>
          <ac:spMkLst>
            <pc:docMk/>
            <pc:sldMk cId="1261587932" sldId="385"/>
            <ac:spMk id="8" creationId="{97362C39-017F-2ECD-DBAB-3F98B4E744E0}"/>
          </ac:spMkLst>
        </pc:spChg>
        <pc:spChg chg="add mod">
          <ac:chgData name="Krishna Warfade" userId="1bce5f9b04da9ca8" providerId="LiveId" clId="{6EA2F34F-0726-451F-8360-246A118C051D}" dt="2025-01-27T05:31:20.107" v="225"/>
          <ac:spMkLst>
            <pc:docMk/>
            <pc:sldMk cId="1261587932" sldId="385"/>
            <ac:spMk id="9" creationId="{B1179428-73EE-4401-724D-BA4E3FFD91C2}"/>
          </ac:spMkLst>
        </pc:spChg>
        <pc:spChg chg="add mod">
          <ac:chgData name="Krishna Warfade" userId="1bce5f9b04da9ca8" providerId="LiveId" clId="{6EA2F34F-0726-451F-8360-246A118C051D}" dt="2025-01-27T05:31:20.107" v="225"/>
          <ac:spMkLst>
            <pc:docMk/>
            <pc:sldMk cId="1261587932" sldId="385"/>
            <ac:spMk id="10" creationId="{D660B3FA-6669-7052-2F03-D70D6CC90852}"/>
          </ac:spMkLst>
        </pc:spChg>
        <pc:spChg chg="add mod">
          <ac:chgData name="Krishna Warfade" userId="1bce5f9b04da9ca8" providerId="LiveId" clId="{6EA2F34F-0726-451F-8360-246A118C051D}" dt="2025-01-27T05:31:20.107" v="225"/>
          <ac:spMkLst>
            <pc:docMk/>
            <pc:sldMk cId="1261587932" sldId="385"/>
            <ac:spMk id="11" creationId="{063B3E4B-66B5-202A-41A6-198249B9A68B}"/>
          </ac:spMkLst>
        </pc:spChg>
        <pc:spChg chg="add mod">
          <ac:chgData name="Krishna Warfade" userId="1bce5f9b04da9ca8" providerId="LiveId" clId="{6EA2F34F-0726-451F-8360-246A118C051D}" dt="2025-01-27T05:31:20.107" v="225"/>
          <ac:spMkLst>
            <pc:docMk/>
            <pc:sldMk cId="1261587932" sldId="385"/>
            <ac:spMk id="13" creationId="{1E6BF8BD-5E57-8E48-EFD7-D4320BEF74F9}"/>
          </ac:spMkLst>
        </pc:spChg>
        <pc:spChg chg="add mod">
          <ac:chgData name="Krishna Warfade" userId="1bce5f9b04da9ca8" providerId="LiveId" clId="{6EA2F34F-0726-451F-8360-246A118C051D}" dt="2025-01-27T05:31:20.107" v="225"/>
          <ac:spMkLst>
            <pc:docMk/>
            <pc:sldMk cId="1261587932" sldId="385"/>
            <ac:spMk id="14" creationId="{FD5D2007-CE03-5469-E5DD-2B003782EEDE}"/>
          </ac:spMkLst>
        </pc:spChg>
        <pc:spChg chg="add mod">
          <ac:chgData name="Krishna Warfade" userId="1bce5f9b04da9ca8" providerId="LiveId" clId="{6EA2F34F-0726-451F-8360-246A118C051D}" dt="2025-01-27T05:31:20.107" v="225"/>
          <ac:spMkLst>
            <pc:docMk/>
            <pc:sldMk cId="1261587932" sldId="385"/>
            <ac:spMk id="15" creationId="{5F610BF2-5C98-015B-51DA-F844101A073D}"/>
          </ac:spMkLst>
        </pc:spChg>
        <pc:spChg chg="add del mod">
          <ac:chgData name="Krishna Warfade" userId="1bce5f9b04da9ca8" providerId="LiveId" clId="{6EA2F34F-0726-451F-8360-246A118C051D}" dt="2025-01-27T05:36:54.882" v="271" actId="47"/>
          <ac:spMkLst>
            <pc:docMk/>
            <pc:sldMk cId="1261587932" sldId="385"/>
            <ac:spMk id="16" creationId="{B975C394-742C-B999-27DF-7B3EAADA05AB}"/>
          </ac:spMkLst>
        </pc:spChg>
        <pc:spChg chg="add mod">
          <ac:chgData name="Krishna Warfade" userId="1bce5f9b04da9ca8" providerId="LiveId" clId="{6EA2F34F-0726-451F-8360-246A118C051D}" dt="2025-01-27T05:31:34.145" v="230"/>
          <ac:spMkLst>
            <pc:docMk/>
            <pc:sldMk cId="1261587932" sldId="385"/>
            <ac:spMk id="18" creationId="{5EBD16C8-D1B6-DBD5-EE59-316977800F74}"/>
          </ac:spMkLst>
        </pc:spChg>
        <pc:spChg chg="add mod">
          <ac:chgData name="Krishna Warfade" userId="1bce5f9b04da9ca8" providerId="LiveId" clId="{6EA2F34F-0726-451F-8360-246A118C051D}" dt="2025-01-27T05:31:34.145" v="230"/>
          <ac:spMkLst>
            <pc:docMk/>
            <pc:sldMk cId="1261587932" sldId="385"/>
            <ac:spMk id="19" creationId="{4FFAF595-66C7-C46E-6026-C14AD313239F}"/>
          </ac:spMkLst>
        </pc:spChg>
        <pc:spChg chg="add mod">
          <ac:chgData name="Krishna Warfade" userId="1bce5f9b04da9ca8" providerId="LiveId" clId="{6EA2F34F-0726-451F-8360-246A118C051D}" dt="2025-01-27T05:31:34.145" v="230"/>
          <ac:spMkLst>
            <pc:docMk/>
            <pc:sldMk cId="1261587932" sldId="385"/>
            <ac:spMk id="20" creationId="{86457A25-F973-0EDA-0527-55BD2A6E10D2}"/>
          </ac:spMkLst>
        </pc:spChg>
        <pc:spChg chg="add mod">
          <ac:chgData name="Krishna Warfade" userId="1bce5f9b04da9ca8" providerId="LiveId" clId="{6EA2F34F-0726-451F-8360-246A118C051D}" dt="2025-01-27T05:31:32.865" v="229"/>
          <ac:spMkLst>
            <pc:docMk/>
            <pc:sldMk cId="1261587932" sldId="385"/>
            <ac:spMk id="21" creationId="{6A3D6E6C-2ED1-2F1E-0968-DCCCA4B9F811}"/>
          </ac:spMkLst>
        </pc:spChg>
        <pc:spChg chg="add mod">
          <ac:chgData name="Krishna Warfade" userId="1bce5f9b04da9ca8" providerId="LiveId" clId="{6EA2F34F-0726-451F-8360-246A118C051D}" dt="2025-01-27T05:31:34.145" v="230"/>
          <ac:spMkLst>
            <pc:docMk/>
            <pc:sldMk cId="1261587932" sldId="385"/>
            <ac:spMk id="22" creationId="{42AE53F8-249C-3B81-1DE4-D57ACBD302C2}"/>
          </ac:spMkLst>
        </pc:spChg>
        <pc:spChg chg="add mod">
          <ac:chgData name="Krishna Warfade" userId="1bce5f9b04da9ca8" providerId="LiveId" clId="{6EA2F34F-0726-451F-8360-246A118C051D}" dt="2025-01-27T05:31:34.145" v="230"/>
          <ac:spMkLst>
            <pc:docMk/>
            <pc:sldMk cId="1261587932" sldId="385"/>
            <ac:spMk id="23" creationId="{D4279CAD-F826-3FD7-9343-95E8B0C4EF60}"/>
          </ac:spMkLst>
        </pc:spChg>
        <pc:spChg chg="add mod">
          <ac:chgData name="Krishna Warfade" userId="1bce5f9b04da9ca8" providerId="LiveId" clId="{6EA2F34F-0726-451F-8360-246A118C051D}" dt="2025-01-27T05:31:34.145" v="230"/>
          <ac:spMkLst>
            <pc:docMk/>
            <pc:sldMk cId="1261587932" sldId="385"/>
            <ac:spMk id="24" creationId="{C2726AA5-C8D9-7D73-3B1F-A7976943984C}"/>
          </ac:spMkLst>
        </pc:spChg>
        <pc:spChg chg="add mod">
          <ac:chgData name="Krishna Warfade" userId="1bce5f9b04da9ca8" providerId="LiveId" clId="{6EA2F34F-0726-451F-8360-246A118C051D}" dt="2025-01-27T05:31:34.145" v="230"/>
          <ac:spMkLst>
            <pc:docMk/>
            <pc:sldMk cId="1261587932" sldId="385"/>
            <ac:spMk id="25" creationId="{B32B4377-ED48-E637-56F6-4082DA4F7270}"/>
          </ac:spMkLst>
        </pc:spChg>
        <pc:spChg chg="add mod">
          <ac:chgData name="Krishna Warfade" userId="1bce5f9b04da9ca8" providerId="LiveId" clId="{6EA2F34F-0726-451F-8360-246A118C051D}" dt="2025-01-27T05:31:34.145" v="230"/>
          <ac:spMkLst>
            <pc:docMk/>
            <pc:sldMk cId="1261587932" sldId="385"/>
            <ac:spMk id="26" creationId="{A519A576-8347-450C-6ECA-8B7AE205A944}"/>
          </ac:spMkLst>
        </pc:spChg>
        <pc:spChg chg="add mod">
          <ac:chgData name="Krishna Warfade" userId="1bce5f9b04da9ca8" providerId="LiveId" clId="{6EA2F34F-0726-451F-8360-246A118C051D}" dt="2025-01-27T05:31:34.145" v="230"/>
          <ac:spMkLst>
            <pc:docMk/>
            <pc:sldMk cId="1261587932" sldId="385"/>
            <ac:spMk id="27" creationId="{AC5725C8-8055-0043-BD44-FD1D98CBB656}"/>
          </ac:spMkLst>
        </pc:spChg>
        <pc:spChg chg="mod">
          <ac:chgData name="Krishna Warfade" userId="1bce5f9b04da9ca8" providerId="LiveId" clId="{6EA2F34F-0726-451F-8360-246A118C051D}" dt="2025-01-27T05:31:34.145" v="230"/>
          <ac:spMkLst>
            <pc:docMk/>
            <pc:sldMk cId="1261587932" sldId="385"/>
            <ac:spMk id="28" creationId="{7B5BDADA-8E23-E63A-67BB-33DBADA0D48B}"/>
          </ac:spMkLst>
        </pc:spChg>
        <pc:spChg chg="add del mod">
          <ac:chgData name="Krishna Warfade" userId="1bce5f9b04da9ca8" providerId="LiveId" clId="{6EA2F34F-0726-451F-8360-246A118C051D}" dt="2025-01-27T05:36:54.789" v="269" actId="404"/>
          <ac:spMkLst>
            <pc:docMk/>
            <pc:sldMk cId="1261587932" sldId="385"/>
            <ac:spMk id="29" creationId="{B25D8F0C-A5F4-2278-822B-26E2E96C29F8}"/>
          </ac:spMkLst>
        </pc:spChg>
        <pc:spChg chg="add mod">
          <ac:chgData name="Krishna Warfade" userId="1bce5f9b04da9ca8" providerId="LiveId" clId="{6EA2F34F-0726-451F-8360-246A118C051D}" dt="2025-01-27T05:32:06.314" v="252"/>
          <ac:spMkLst>
            <pc:docMk/>
            <pc:sldMk cId="1261587932" sldId="385"/>
            <ac:spMk id="32" creationId="{2790E07B-B4CB-4AB6-C77A-848065FB2DE8}"/>
          </ac:spMkLst>
        </pc:spChg>
        <pc:spChg chg="add mod">
          <ac:chgData name="Krishna Warfade" userId="1bce5f9b04da9ca8" providerId="LiveId" clId="{6EA2F34F-0726-451F-8360-246A118C051D}" dt="2025-01-27T05:32:06.314" v="252"/>
          <ac:spMkLst>
            <pc:docMk/>
            <pc:sldMk cId="1261587932" sldId="385"/>
            <ac:spMk id="33" creationId="{65641D7D-8361-5944-4002-E5625E3E90FF}"/>
          </ac:spMkLst>
        </pc:spChg>
        <pc:spChg chg="add mod">
          <ac:chgData name="Krishna Warfade" userId="1bce5f9b04da9ca8" providerId="LiveId" clId="{6EA2F34F-0726-451F-8360-246A118C051D}" dt="2025-01-27T05:32:06.314" v="252"/>
          <ac:spMkLst>
            <pc:docMk/>
            <pc:sldMk cId="1261587932" sldId="385"/>
            <ac:spMk id="34" creationId="{8E849631-259A-3D7D-313C-8AD4559A4816}"/>
          </ac:spMkLst>
        </pc:spChg>
        <pc:spChg chg="add mod">
          <ac:chgData name="Krishna Warfade" userId="1bce5f9b04da9ca8" providerId="LiveId" clId="{6EA2F34F-0726-451F-8360-246A118C051D}" dt="2025-01-27T05:32:06.314" v="252"/>
          <ac:spMkLst>
            <pc:docMk/>
            <pc:sldMk cId="1261587932" sldId="385"/>
            <ac:spMk id="35" creationId="{E88A2934-EA25-8684-7653-61A3D52DB090}"/>
          </ac:spMkLst>
        </pc:spChg>
        <pc:spChg chg="add mod">
          <ac:chgData name="Krishna Warfade" userId="1bce5f9b04da9ca8" providerId="LiveId" clId="{6EA2F34F-0726-451F-8360-246A118C051D}" dt="2025-01-27T05:32:06.314" v="252"/>
          <ac:spMkLst>
            <pc:docMk/>
            <pc:sldMk cId="1261587932" sldId="385"/>
            <ac:spMk id="36" creationId="{B77664A0-0F74-FC0C-F048-E4E8E17DC8DA}"/>
          </ac:spMkLst>
        </pc:spChg>
        <pc:spChg chg="add mod">
          <ac:chgData name="Krishna Warfade" userId="1bce5f9b04da9ca8" providerId="LiveId" clId="{6EA2F34F-0726-451F-8360-246A118C051D}" dt="2025-01-27T05:32:06.314" v="252"/>
          <ac:spMkLst>
            <pc:docMk/>
            <pc:sldMk cId="1261587932" sldId="385"/>
            <ac:spMk id="37" creationId="{9070DDE2-1670-FB19-B0BD-A62B856FE432}"/>
          </ac:spMkLst>
        </pc:spChg>
        <pc:spChg chg="add mod">
          <ac:chgData name="Krishna Warfade" userId="1bce5f9b04da9ca8" providerId="LiveId" clId="{6EA2F34F-0726-451F-8360-246A118C051D}" dt="2025-01-27T05:32:06.314" v="252"/>
          <ac:spMkLst>
            <pc:docMk/>
            <pc:sldMk cId="1261587932" sldId="385"/>
            <ac:spMk id="38" creationId="{C00EFFA0-B11B-A481-B86A-909A8617CADD}"/>
          </ac:spMkLst>
        </pc:spChg>
        <pc:spChg chg="add mod">
          <ac:chgData name="Krishna Warfade" userId="1bce5f9b04da9ca8" providerId="LiveId" clId="{6EA2F34F-0726-451F-8360-246A118C051D}" dt="2025-01-27T05:32:06.314" v="252"/>
          <ac:spMkLst>
            <pc:docMk/>
            <pc:sldMk cId="1261587932" sldId="385"/>
            <ac:spMk id="39" creationId="{8AF10AD6-EFD4-E711-3AF6-6CF5B801B20B}"/>
          </ac:spMkLst>
        </pc:spChg>
        <pc:spChg chg="add mod">
          <ac:chgData name="Krishna Warfade" userId="1bce5f9b04da9ca8" providerId="LiveId" clId="{6EA2F34F-0726-451F-8360-246A118C051D}" dt="2025-01-27T05:32:06.314" v="252"/>
          <ac:spMkLst>
            <pc:docMk/>
            <pc:sldMk cId="1261587932" sldId="385"/>
            <ac:spMk id="40" creationId="{C44A65A4-7506-89A8-3D3D-1640CA5DD066}"/>
          </ac:spMkLst>
        </pc:spChg>
        <pc:spChg chg="add mod">
          <ac:chgData name="Krishna Warfade" userId="1bce5f9b04da9ca8" providerId="LiveId" clId="{6EA2F34F-0726-451F-8360-246A118C051D}" dt="2025-01-27T05:32:06.314" v="252"/>
          <ac:spMkLst>
            <pc:docMk/>
            <pc:sldMk cId="1261587932" sldId="385"/>
            <ac:spMk id="41" creationId="{67251C53-3D28-93E3-F67E-BDAAA228BE54}"/>
          </ac:spMkLst>
        </pc:spChg>
      </pc:sldChg>
      <pc:sldChg chg="new del">
        <pc:chgData name="Krishna Warfade" userId="1bce5f9b04da9ca8" providerId="LiveId" clId="{6EA2F34F-0726-451F-8360-246A118C051D}" dt="2025-01-27T05:36:54.869" v="270" actId="680"/>
        <pc:sldMkLst>
          <pc:docMk/>
          <pc:sldMk cId="1268477146" sldId="386"/>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A4CAE3-B5C3-44DE-97A0-A8006A0BE11A}" type="doc">
      <dgm:prSet loTypeId="urn:microsoft.com/office/officeart/2005/8/layout/process1" loCatId="process" qsTypeId="urn:microsoft.com/office/officeart/2005/8/quickstyle/simple1" qsCatId="simple" csTypeId="urn:microsoft.com/office/officeart/2005/8/colors/colorful5" csCatId="colorful" phldr="1"/>
      <dgm:spPr/>
    </dgm:pt>
    <dgm:pt modelId="{9B101ECD-A282-4537-AB74-6910DB37988F}">
      <dgm:prSet phldrT="[Text]"/>
      <dgm:spPr/>
      <dgm:t>
        <a:bodyPr/>
        <a:lstStyle/>
        <a:p>
          <a:r>
            <a:rPr lang="en-US" dirty="0"/>
            <a:t>DNA</a:t>
          </a:r>
        </a:p>
      </dgm:t>
    </dgm:pt>
    <dgm:pt modelId="{08E8DF8B-D7B4-41FA-A5AE-B437C6415C34}" type="parTrans" cxnId="{6D0E42A4-F5C7-4783-8F57-665B47858AF1}">
      <dgm:prSet/>
      <dgm:spPr/>
      <dgm:t>
        <a:bodyPr/>
        <a:lstStyle/>
        <a:p>
          <a:endParaRPr lang="en-US"/>
        </a:p>
      </dgm:t>
    </dgm:pt>
    <dgm:pt modelId="{62CA1827-D9ED-4348-9A1F-0CD852B17788}" type="sibTrans" cxnId="{6D0E42A4-F5C7-4783-8F57-665B47858AF1}">
      <dgm:prSet/>
      <dgm:spPr/>
      <dgm:t>
        <a:bodyPr/>
        <a:lstStyle/>
        <a:p>
          <a:endParaRPr lang="en-US"/>
        </a:p>
      </dgm:t>
    </dgm:pt>
    <dgm:pt modelId="{9117FBB2-C8CD-4998-A510-0925C761A3CB}">
      <dgm:prSet phldrT="[Text]"/>
      <dgm:spPr/>
      <dgm:t>
        <a:bodyPr/>
        <a:lstStyle/>
        <a:p>
          <a:r>
            <a:rPr lang="en-US" dirty="0"/>
            <a:t>mRNA</a:t>
          </a:r>
        </a:p>
      </dgm:t>
    </dgm:pt>
    <dgm:pt modelId="{B8449224-F408-4CC6-97A7-7F5AF9B73965}" type="parTrans" cxnId="{2DBCCD52-9073-44B5-9174-C1FA65FE6651}">
      <dgm:prSet/>
      <dgm:spPr/>
      <dgm:t>
        <a:bodyPr/>
        <a:lstStyle/>
        <a:p>
          <a:endParaRPr lang="en-US"/>
        </a:p>
      </dgm:t>
    </dgm:pt>
    <dgm:pt modelId="{E78948E0-FE3F-4CE1-9173-AA2AA98BF884}" type="sibTrans" cxnId="{2DBCCD52-9073-44B5-9174-C1FA65FE6651}">
      <dgm:prSet/>
      <dgm:spPr/>
      <dgm:t>
        <a:bodyPr/>
        <a:lstStyle/>
        <a:p>
          <a:endParaRPr lang="en-US"/>
        </a:p>
      </dgm:t>
    </dgm:pt>
    <dgm:pt modelId="{A0C9E360-0257-42E4-BAEB-2356AFDACA46}">
      <dgm:prSet phldrT="[Text]"/>
      <dgm:spPr/>
      <dgm:t>
        <a:bodyPr/>
        <a:lstStyle/>
        <a:p>
          <a:r>
            <a:rPr lang="en-US" dirty="0"/>
            <a:t>Protein</a:t>
          </a:r>
        </a:p>
      </dgm:t>
    </dgm:pt>
    <dgm:pt modelId="{E5D235C8-3550-4F90-9447-B5B728046045}" type="parTrans" cxnId="{34507E75-A33D-4E66-9563-A722B268781F}">
      <dgm:prSet/>
      <dgm:spPr/>
      <dgm:t>
        <a:bodyPr/>
        <a:lstStyle/>
        <a:p>
          <a:endParaRPr lang="en-US"/>
        </a:p>
      </dgm:t>
    </dgm:pt>
    <dgm:pt modelId="{0E27820F-849E-4712-865E-6B31867C2EA6}" type="sibTrans" cxnId="{34507E75-A33D-4E66-9563-A722B268781F}">
      <dgm:prSet/>
      <dgm:spPr/>
      <dgm:t>
        <a:bodyPr/>
        <a:lstStyle/>
        <a:p>
          <a:endParaRPr lang="en-US"/>
        </a:p>
      </dgm:t>
    </dgm:pt>
    <dgm:pt modelId="{F4BAE692-435C-4808-8564-9034EF28A59D}" type="pres">
      <dgm:prSet presAssocID="{54A4CAE3-B5C3-44DE-97A0-A8006A0BE11A}" presName="Name0" presStyleCnt="0">
        <dgm:presLayoutVars>
          <dgm:dir/>
          <dgm:resizeHandles val="exact"/>
        </dgm:presLayoutVars>
      </dgm:prSet>
      <dgm:spPr/>
    </dgm:pt>
    <dgm:pt modelId="{ECEB15AD-739F-44A4-9004-6BB98F128FF2}" type="pres">
      <dgm:prSet presAssocID="{9B101ECD-A282-4537-AB74-6910DB37988F}" presName="node" presStyleLbl="node1" presStyleIdx="0" presStyleCnt="3">
        <dgm:presLayoutVars>
          <dgm:bulletEnabled val="1"/>
        </dgm:presLayoutVars>
      </dgm:prSet>
      <dgm:spPr/>
    </dgm:pt>
    <dgm:pt modelId="{485CB8C5-2528-4426-B467-E51200F510CF}" type="pres">
      <dgm:prSet presAssocID="{62CA1827-D9ED-4348-9A1F-0CD852B17788}" presName="sibTrans" presStyleLbl="sibTrans2D1" presStyleIdx="0" presStyleCnt="2"/>
      <dgm:spPr/>
    </dgm:pt>
    <dgm:pt modelId="{0CCE58B3-89B8-4954-9190-F36D47CBD2F0}" type="pres">
      <dgm:prSet presAssocID="{62CA1827-D9ED-4348-9A1F-0CD852B17788}" presName="connectorText" presStyleLbl="sibTrans2D1" presStyleIdx="0" presStyleCnt="2"/>
      <dgm:spPr/>
    </dgm:pt>
    <dgm:pt modelId="{D5DBF2E0-41F6-4ACB-B7DF-B2C9420F233A}" type="pres">
      <dgm:prSet presAssocID="{9117FBB2-C8CD-4998-A510-0925C761A3CB}" presName="node" presStyleLbl="node1" presStyleIdx="1" presStyleCnt="3">
        <dgm:presLayoutVars>
          <dgm:bulletEnabled val="1"/>
        </dgm:presLayoutVars>
      </dgm:prSet>
      <dgm:spPr/>
    </dgm:pt>
    <dgm:pt modelId="{782935C6-82DF-4F4A-83B9-91419A9C5EBB}" type="pres">
      <dgm:prSet presAssocID="{E78948E0-FE3F-4CE1-9173-AA2AA98BF884}" presName="sibTrans" presStyleLbl="sibTrans2D1" presStyleIdx="1" presStyleCnt="2"/>
      <dgm:spPr/>
    </dgm:pt>
    <dgm:pt modelId="{9026705B-7055-4DB0-B889-4A87C7A84DEE}" type="pres">
      <dgm:prSet presAssocID="{E78948E0-FE3F-4CE1-9173-AA2AA98BF884}" presName="connectorText" presStyleLbl="sibTrans2D1" presStyleIdx="1" presStyleCnt="2"/>
      <dgm:spPr/>
    </dgm:pt>
    <dgm:pt modelId="{5AE8313B-BF05-4D26-A702-D496E4645750}" type="pres">
      <dgm:prSet presAssocID="{A0C9E360-0257-42E4-BAEB-2356AFDACA46}" presName="node" presStyleLbl="node1" presStyleIdx="2" presStyleCnt="3">
        <dgm:presLayoutVars>
          <dgm:bulletEnabled val="1"/>
        </dgm:presLayoutVars>
      </dgm:prSet>
      <dgm:spPr/>
    </dgm:pt>
  </dgm:ptLst>
  <dgm:cxnLst>
    <dgm:cxn modelId="{52130311-9E51-4633-A93E-87647C83510A}" type="presOf" srcId="{9B101ECD-A282-4537-AB74-6910DB37988F}" destId="{ECEB15AD-739F-44A4-9004-6BB98F128FF2}" srcOrd="0" destOrd="0" presId="urn:microsoft.com/office/officeart/2005/8/layout/process1"/>
    <dgm:cxn modelId="{8835F330-2DAC-4A07-8166-D123A7F498F5}" type="presOf" srcId="{54A4CAE3-B5C3-44DE-97A0-A8006A0BE11A}" destId="{F4BAE692-435C-4808-8564-9034EF28A59D}" srcOrd="0" destOrd="0" presId="urn:microsoft.com/office/officeart/2005/8/layout/process1"/>
    <dgm:cxn modelId="{F6679D65-B593-4A11-B280-95E595E58167}" type="presOf" srcId="{A0C9E360-0257-42E4-BAEB-2356AFDACA46}" destId="{5AE8313B-BF05-4D26-A702-D496E4645750}" srcOrd="0" destOrd="0" presId="urn:microsoft.com/office/officeart/2005/8/layout/process1"/>
    <dgm:cxn modelId="{2DBCCD52-9073-44B5-9174-C1FA65FE6651}" srcId="{54A4CAE3-B5C3-44DE-97A0-A8006A0BE11A}" destId="{9117FBB2-C8CD-4998-A510-0925C761A3CB}" srcOrd="1" destOrd="0" parTransId="{B8449224-F408-4CC6-97A7-7F5AF9B73965}" sibTransId="{E78948E0-FE3F-4CE1-9173-AA2AA98BF884}"/>
    <dgm:cxn modelId="{34507E75-A33D-4E66-9563-A722B268781F}" srcId="{54A4CAE3-B5C3-44DE-97A0-A8006A0BE11A}" destId="{A0C9E360-0257-42E4-BAEB-2356AFDACA46}" srcOrd="2" destOrd="0" parTransId="{E5D235C8-3550-4F90-9447-B5B728046045}" sibTransId="{0E27820F-849E-4712-865E-6B31867C2EA6}"/>
    <dgm:cxn modelId="{8A4CA355-6EB6-4118-91E7-31581D9B5685}" type="presOf" srcId="{9117FBB2-C8CD-4998-A510-0925C761A3CB}" destId="{D5DBF2E0-41F6-4ACB-B7DF-B2C9420F233A}" srcOrd="0" destOrd="0" presId="urn:microsoft.com/office/officeart/2005/8/layout/process1"/>
    <dgm:cxn modelId="{221AD357-AE1C-41E2-89B2-EA2E1787A578}" type="presOf" srcId="{E78948E0-FE3F-4CE1-9173-AA2AA98BF884}" destId="{9026705B-7055-4DB0-B889-4A87C7A84DEE}" srcOrd="1" destOrd="0" presId="urn:microsoft.com/office/officeart/2005/8/layout/process1"/>
    <dgm:cxn modelId="{DA1C937E-107E-4A31-AE8E-4C8BD0507033}" type="presOf" srcId="{E78948E0-FE3F-4CE1-9173-AA2AA98BF884}" destId="{782935C6-82DF-4F4A-83B9-91419A9C5EBB}" srcOrd="0" destOrd="0" presId="urn:microsoft.com/office/officeart/2005/8/layout/process1"/>
    <dgm:cxn modelId="{85559D98-5074-47B8-A49D-B235FBCDEBD1}" type="presOf" srcId="{62CA1827-D9ED-4348-9A1F-0CD852B17788}" destId="{485CB8C5-2528-4426-B467-E51200F510CF}" srcOrd="0" destOrd="0" presId="urn:microsoft.com/office/officeart/2005/8/layout/process1"/>
    <dgm:cxn modelId="{6D0E42A4-F5C7-4783-8F57-665B47858AF1}" srcId="{54A4CAE3-B5C3-44DE-97A0-A8006A0BE11A}" destId="{9B101ECD-A282-4537-AB74-6910DB37988F}" srcOrd="0" destOrd="0" parTransId="{08E8DF8B-D7B4-41FA-A5AE-B437C6415C34}" sibTransId="{62CA1827-D9ED-4348-9A1F-0CD852B17788}"/>
    <dgm:cxn modelId="{7CB1F5D6-19CE-4F25-BE0D-0954504047EB}" type="presOf" srcId="{62CA1827-D9ED-4348-9A1F-0CD852B17788}" destId="{0CCE58B3-89B8-4954-9190-F36D47CBD2F0}" srcOrd="1" destOrd="0" presId="urn:microsoft.com/office/officeart/2005/8/layout/process1"/>
    <dgm:cxn modelId="{52D11A18-82CA-483B-BAB1-15B89723BC15}" type="presParOf" srcId="{F4BAE692-435C-4808-8564-9034EF28A59D}" destId="{ECEB15AD-739F-44A4-9004-6BB98F128FF2}" srcOrd="0" destOrd="0" presId="urn:microsoft.com/office/officeart/2005/8/layout/process1"/>
    <dgm:cxn modelId="{7DF6783D-48C8-458B-A25D-701299585F36}" type="presParOf" srcId="{F4BAE692-435C-4808-8564-9034EF28A59D}" destId="{485CB8C5-2528-4426-B467-E51200F510CF}" srcOrd="1" destOrd="0" presId="urn:microsoft.com/office/officeart/2005/8/layout/process1"/>
    <dgm:cxn modelId="{E57018DA-23AF-4AFC-98AC-56D071A9F10F}" type="presParOf" srcId="{485CB8C5-2528-4426-B467-E51200F510CF}" destId="{0CCE58B3-89B8-4954-9190-F36D47CBD2F0}" srcOrd="0" destOrd="0" presId="urn:microsoft.com/office/officeart/2005/8/layout/process1"/>
    <dgm:cxn modelId="{27D86835-51CB-4E14-8D3A-02B73E2D07DC}" type="presParOf" srcId="{F4BAE692-435C-4808-8564-9034EF28A59D}" destId="{D5DBF2E0-41F6-4ACB-B7DF-B2C9420F233A}" srcOrd="2" destOrd="0" presId="urn:microsoft.com/office/officeart/2005/8/layout/process1"/>
    <dgm:cxn modelId="{18CE7CC4-E568-43C4-A7A1-25D534088A99}" type="presParOf" srcId="{F4BAE692-435C-4808-8564-9034EF28A59D}" destId="{782935C6-82DF-4F4A-83B9-91419A9C5EBB}" srcOrd="3" destOrd="0" presId="urn:microsoft.com/office/officeart/2005/8/layout/process1"/>
    <dgm:cxn modelId="{150F766A-771B-49C3-96D3-D6B45B352227}" type="presParOf" srcId="{782935C6-82DF-4F4A-83B9-91419A9C5EBB}" destId="{9026705B-7055-4DB0-B889-4A87C7A84DEE}" srcOrd="0" destOrd="0" presId="urn:microsoft.com/office/officeart/2005/8/layout/process1"/>
    <dgm:cxn modelId="{B9189ACD-B79A-44E0-B52E-3BB63F461E36}" type="presParOf" srcId="{F4BAE692-435C-4808-8564-9034EF28A59D}" destId="{5AE8313B-BF05-4D26-A702-D496E4645750}"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AD4E7F-2F15-414F-A40E-FC683B402AF2}" type="doc">
      <dgm:prSet loTypeId="urn:microsoft.com/office/officeart/2011/layout/HexagonRadial" loCatId="cycle" qsTypeId="urn:microsoft.com/office/officeart/2005/8/quickstyle/simple5" qsCatId="simple" csTypeId="urn:microsoft.com/office/officeart/2005/8/colors/colorful5" csCatId="colorful" phldr="1"/>
      <dgm:spPr/>
      <dgm:t>
        <a:bodyPr/>
        <a:lstStyle/>
        <a:p>
          <a:endParaRPr lang="en-US"/>
        </a:p>
      </dgm:t>
    </dgm:pt>
    <dgm:pt modelId="{8FB50FC6-7D61-466A-BB6E-5757DB996B43}">
      <dgm:prSet phldrT="[Text]" custT="1"/>
      <dgm:spPr/>
      <dgm:t>
        <a:bodyPr/>
        <a:lstStyle/>
        <a:p>
          <a:r>
            <a:rPr lang="en-US" sz="2800" dirty="0"/>
            <a:t>Application of AI</a:t>
          </a:r>
        </a:p>
      </dgm:t>
    </dgm:pt>
    <dgm:pt modelId="{4D2A141C-2AD4-4F1A-B43C-02309E01240E}" type="parTrans" cxnId="{0558BB4C-C94B-4B87-9D01-91EA253C5A1F}">
      <dgm:prSet/>
      <dgm:spPr/>
      <dgm:t>
        <a:bodyPr/>
        <a:lstStyle/>
        <a:p>
          <a:endParaRPr lang="en-US" sz="3200"/>
        </a:p>
      </dgm:t>
    </dgm:pt>
    <dgm:pt modelId="{E769756F-E062-4218-94DD-0D6797EFCAF7}" type="sibTrans" cxnId="{0558BB4C-C94B-4B87-9D01-91EA253C5A1F}">
      <dgm:prSet/>
      <dgm:spPr/>
      <dgm:t>
        <a:bodyPr/>
        <a:lstStyle/>
        <a:p>
          <a:endParaRPr lang="en-US" sz="3200"/>
        </a:p>
      </dgm:t>
    </dgm:pt>
    <dgm:pt modelId="{B789B6FA-F70D-4823-B5E6-D3183DAE30A1}">
      <dgm:prSet phldrT="[Text]" custT="1"/>
      <dgm:spPr/>
      <dgm:t>
        <a:bodyPr/>
        <a:lstStyle/>
        <a:p>
          <a:r>
            <a:rPr lang="en-US" sz="3200" dirty="0"/>
            <a:t>Surgery</a:t>
          </a:r>
        </a:p>
      </dgm:t>
    </dgm:pt>
    <dgm:pt modelId="{EC638A5F-858E-4B90-A746-F58DE24A1C85}" type="parTrans" cxnId="{1419F768-5334-4F60-87DE-E1402E839DD6}">
      <dgm:prSet/>
      <dgm:spPr/>
      <dgm:t>
        <a:bodyPr/>
        <a:lstStyle/>
        <a:p>
          <a:endParaRPr lang="en-US" sz="3200"/>
        </a:p>
      </dgm:t>
    </dgm:pt>
    <dgm:pt modelId="{B0006A68-564F-4468-8056-B2C8B195F49C}" type="sibTrans" cxnId="{1419F768-5334-4F60-87DE-E1402E839DD6}">
      <dgm:prSet/>
      <dgm:spPr/>
      <dgm:t>
        <a:bodyPr/>
        <a:lstStyle/>
        <a:p>
          <a:endParaRPr lang="en-US" sz="3200"/>
        </a:p>
      </dgm:t>
    </dgm:pt>
    <dgm:pt modelId="{46E4C7FA-F103-4F5B-9AB3-52882A594BF4}">
      <dgm:prSet phldrT="[Text]" custT="1"/>
      <dgm:spPr/>
      <dgm:t>
        <a:bodyPr/>
        <a:lstStyle/>
        <a:p>
          <a:r>
            <a:rPr lang="en-US" sz="3200" dirty="0"/>
            <a:t>Medical Imaging</a:t>
          </a:r>
        </a:p>
      </dgm:t>
    </dgm:pt>
    <dgm:pt modelId="{06678A41-F1C3-4754-A56A-FA87431932C2}" type="parTrans" cxnId="{F0F84A02-4BCA-4010-A93C-2C7988CB9364}">
      <dgm:prSet/>
      <dgm:spPr/>
      <dgm:t>
        <a:bodyPr/>
        <a:lstStyle/>
        <a:p>
          <a:endParaRPr lang="en-US" sz="3200"/>
        </a:p>
      </dgm:t>
    </dgm:pt>
    <dgm:pt modelId="{BD76CC10-BA78-49B1-BD4B-F906A2D4D710}" type="sibTrans" cxnId="{F0F84A02-4BCA-4010-A93C-2C7988CB9364}">
      <dgm:prSet/>
      <dgm:spPr/>
      <dgm:t>
        <a:bodyPr/>
        <a:lstStyle/>
        <a:p>
          <a:endParaRPr lang="en-US" sz="3200"/>
        </a:p>
      </dgm:t>
    </dgm:pt>
    <dgm:pt modelId="{9194852F-846E-46A4-88B8-744939983D70}">
      <dgm:prSet phldrT="[Text]" phldr="1"/>
      <dgm:spPr/>
      <dgm:t>
        <a:bodyPr/>
        <a:lstStyle/>
        <a:p>
          <a:endParaRPr lang="en-US" sz="3200"/>
        </a:p>
      </dgm:t>
    </dgm:pt>
    <dgm:pt modelId="{D58AD87A-1B58-41DC-941B-F4E58584FBEA}" type="parTrans" cxnId="{C7599CBB-FDB6-4192-A5AA-C4F5A0ED508A}">
      <dgm:prSet/>
      <dgm:spPr/>
      <dgm:t>
        <a:bodyPr/>
        <a:lstStyle/>
        <a:p>
          <a:endParaRPr lang="en-US" sz="3200"/>
        </a:p>
      </dgm:t>
    </dgm:pt>
    <dgm:pt modelId="{62441168-464C-4E14-AA9C-546F6F76891D}" type="sibTrans" cxnId="{C7599CBB-FDB6-4192-A5AA-C4F5A0ED508A}">
      <dgm:prSet/>
      <dgm:spPr/>
      <dgm:t>
        <a:bodyPr/>
        <a:lstStyle/>
        <a:p>
          <a:endParaRPr lang="en-US" sz="3200"/>
        </a:p>
      </dgm:t>
    </dgm:pt>
    <dgm:pt modelId="{876BB2F5-04D9-4861-9C4E-EF83355184DC}">
      <dgm:prSet phldrT="[Text]" phldr="1"/>
      <dgm:spPr/>
      <dgm:t>
        <a:bodyPr/>
        <a:lstStyle/>
        <a:p>
          <a:endParaRPr lang="en-US" sz="3200"/>
        </a:p>
      </dgm:t>
    </dgm:pt>
    <dgm:pt modelId="{15667D1A-93C0-49B4-A1B6-AB3BA1B28013}" type="parTrans" cxnId="{5A4E7C47-A02C-4BAD-9FFC-10E8CBEE6501}">
      <dgm:prSet/>
      <dgm:spPr/>
      <dgm:t>
        <a:bodyPr/>
        <a:lstStyle/>
        <a:p>
          <a:endParaRPr lang="en-US" sz="3200"/>
        </a:p>
      </dgm:t>
    </dgm:pt>
    <dgm:pt modelId="{CA20C908-E8F0-469A-BCC3-39EF978AB255}" type="sibTrans" cxnId="{5A4E7C47-A02C-4BAD-9FFC-10E8CBEE6501}">
      <dgm:prSet/>
      <dgm:spPr/>
      <dgm:t>
        <a:bodyPr/>
        <a:lstStyle/>
        <a:p>
          <a:endParaRPr lang="en-US" sz="3200"/>
        </a:p>
      </dgm:t>
    </dgm:pt>
    <dgm:pt modelId="{3CAFEEAE-BAE6-4C95-A75B-9A5FFAD94368}">
      <dgm:prSet phldrT="[Text]" phldr="1"/>
      <dgm:spPr/>
      <dgm:t>
        <a:bodyPr/>
        <a:lstStyle/>
        <a:p>
          <a:endParaRPr lang="en-US" sz="3200"/>
        </a:p>
      </dgm:t>
    </dgm:pt>
    <dgm:pt modelId="{0CFA1956-5582-4FF5-9C81-05611B3351B5}" type="parTrans" cxnId="{56A0E766-4B1D-440B-8FD5-BBBA5B670206}">
      <dgm:prSet/>
      <dgm:spPr/>
      <dgm:t>
        <a:bodyPr/>
        <a:lstStyle/>
        <a:p>
          <a:endParaRPr lang="en-US" sz="3200"/>
        </a:p>
      </dgm:t>
    </dgm:pt>
    <dgm:pt modelId="{D2AB9984-38C6-447A-AF60-D421769ED379}" type="sibTrans" cxnId="{56A0E766-4B1D-440B-8FD5-BBBA5B670206}">
      <dgm:prSet/>
      <dgm:spPr/>
      <dgm:t>
        <a:bodyPr/>
        <a:lstStyle/>
        <a:p>
          <a:endParaRPr lang="en-US" sz="3200"/>
        </a:p>
      </dgm:t>
    </dgm:pt>
    <dgm:pt modelId="{919B97F6-DB9F-4E41-BE4D-D8D38CAB230F}">
      <dgm:prSet phldrT="[Text]" phldr="1"/>
      <dgm:spPr/>
      <dgm:t>
        <a:bodyPr/>
        <a:lstStyle/>
        <a:p>
          <a:endParaRPr lang="en-US" sz="3200"/>
        </a:p>
      </dgm:t>
    </dgm:pt>
    <dgm:pt modelId="{BC3CF893-ACAA-4D6E-BE3B-5E9A46196963}" type="parTrans" cxnId="{06C686D9-D342-4094-B192-751C72077E18}">
      <dgm:prSet/>
      <dgm:spPr/>
      <dgm:t>
        <a:bodyPr/>
        <a:lstStyle/>
        <a:p>
          <a:endParaRPr lang="en-US" sz="3200"/>
        </a:p>
      </dgm:t>
    </dgm:pt>
    <dgm:pt modelId="{7F89E43F-B191-4789-9717-B9D2C8727E23}" type="sibTrans" cxnId="{06C686D9-D342-4094-B192-751C72077E18}">
      <dgm:prSet/>
      <dgm:spPr/>
      <dgm:t>
        <a:bodyPr/>
        <a:lstStyle/>
        <a:p>
          <a:endParaRPr lang="en-US" sz="3200"/>
        </a:p>
      </dgm:t>
    </dgm:pt>
    <dgm:pt modelId="{0BB143B9-DDDF-483C-9A9D-B946D40B5AD6}">
      <dgm:prSet phldrT="[Text]" phldr="1"/>
      <dgm:spPr/>
      <dgm:t>
        <a:bodyPr/>
        <a:lstStyle/>
        <a:p>
          <a:endParaRPr lang="en-US" sz="3200"/>
        </a:p>
      </dgm:t>
    </dgm:pt>
    <dgm:pt modelId="{9B261C28-E25C-49CD-8AC6-7AE9A13A4950}" type="parTrans" cxnId="{E3C65EF8-515B-4775-B01D-2E02763B1B0C}">
      <dgm:prSet/>
      <dgm:spPr/>
      <dgm:t>
        <a:bodyPr/>
        <a:lstStyle/>
        <a:p>
          <a:endParaRPr lang="en-US" sz="3200"/>
        </a:p>
      </dgm:t>
    </dgm:pt>
    <dgm:pt modelId="{4FE04B5F-4C98-4864-8B5B-DB3D07CE2F34}" type="sibTrans" cxnId="{E3C65EF8-515B-4775-B01D-2E02763B1B0C}">
      <dgm:prSet/>
      <dgm:spPr/>
      <dgm:t>
        <a:bodyPr/>
        <a:lstStyle/>
        <a:p>
          <a:endParaRPr lang="en-US" sz="3200"/>
        </a:p>
      </dgm:t>
    </dgm:pt>
    <dgm:pt modelId="{6ED65662-51A6-4F34-9DE3-C4BD197FCF44}">
      <dgm:prSet phldrT="[Text]" custT="1"/>
      <dgm:spPr/>
      <dgm:t>
        <a:bodyPr/>
        <a:lstStyle/>
        <a:p>
          <a:r>
            <a:rPr lang="en-US" sz="3200" dirty="0"/>
            <a:t>Drug development</a:t>
          </a:r>
        </a:p>
      </dgm:t>
    </dgm:pt>
    <dgm:pt modelId="{86421D10-6BEF-4F4B-89F9-704685354AAA}" type="parTrans" cxnId="{95005D50-2A4A-4B78-9870-E2AEA04F14D1}">
      <dgm:prSet/>
      <dgm:spPr/>
      <dgm:t>
        <a:bodyPr/>
        <a:lstStyle/>
        <a:p>
          <a:endParaRPr lang="en-US" sz="3200"/>
        </a:p>
      </dgm:t>
    </dgm:pt>
    <dgm:pt modelId="{D97E4469-F381-4F78-A15C-336E1BA91023}" type="sibTrans" cxnId="{95005D50-2A4A-4B78-9870-E2AEA04F14D1}">
      <dgm:prSet/>
      <dgm:spPr/>
      <dgm:t>
        <a:bodyPr/>
        <a:lstStyle/>
        <a:p>
          <a:endParaRPr lang="en-US" sz="3200"/>
        </a:p>
      </dgm:t>
    </dgm:pt>
    <dgm:pt modelId="{FD139451-6652-4763-A5CD-53A1999EE2D5}">
      <dgm:prSet phldrT="[Text]" custT="1"/>
      <dgm:spPr/>
      <dgm:t>
        <a:bodyPr/>
        <a:lstStyle/>
        <a:p>
          <a:r>
            <a:rPr lang="en-US" sz="3200" dirty="0">
              <a:solidFill>
                <a:schemeClr val="tx1"/>
              </a:solidFill>
            </a:rPr>
            <a:t>Health-care access</a:t>
          </a:r>
        </a:p>
      </dgm:t>
    </dgm:pt>
    <dgm:pt modelId="{C9EF19EF-A847-4A33-A4CF-757B0D4B03B4}" type="parTrans" cxnId="{7604CEC7-13B8-4903-B223-DCEDA91EE4C1}">
      <dgm:prSet/>
      <dgm:spPr/>
      <dgm:t>
        <a:bodyPr/>
        <a:lstStyle/>
        <a:p>
          <a:endParaRPr lang="en-US" sz="3200"/>
        </a:p>
      </dgm:t>
    </dgm:pt>
    <dgm:pt modelId="{2ADEB259-40F4-4075-B2CF-63BF194ACC1B}" type="sibTrans" cxnId="{7604CEC7-13B8-4903-B223-DCEDA91EE4C1}">
      <dgm:prSet/>
      <dgm:spPr/>
      <dgm:t>
        <a:bodyPr/>
        <a:lstStyle/>
        <a:p>
          <a:endParaRPr lang="en-US" sz="3200"/>
        </a:p>
      </dgm:t>
    </dgm:pt>
    <dgm:pt modelId="{DFA9ED1A-3F9E-4077-A8BB-788F70C81AAB}">
      <dgm:prSet phldrT="[Text]" custT="1"/>
      <dgm:spPr/>
      <dgm:t>
        <a:bodyPr/>
        <a:lstStyle/>
        <a:p>
          <a:r>
            <a:rPr lang="en-US" sz="3200" dirty="0"/>
            <a:t>Data </a:t>
          </a:r>
          <a:r>
            <a:rPr lang="en-US" sz="2400" dirty="0"/>
            <a:t>Collection</a:t>
          </a:r>
          <a:endParaRPr lang="en-US" sz="3200" dirty="0"/>
        </a:p>
      </dgm:t>
    </dgm:pt>
    <dgm:pt modelId="{0F09D199-CF4E-4772-80A2-40FEAFB6C682}" type="parTrans" cxnId="{01319BFB-1B9D-44AC-88F1-8720C0B054E6}">
      <dgm:prSet/>
      <dgm:spPr/>
      <dgm:t>
        <a:bodyPr/>
        <a:lstStyle/>
        <a:p>
          <a:endParaRPr lang="en-US" sz="3200"/>
        </a:p>
      </dgm:t>
    </dgm:pt>
    <dgm:pt modelId="{BEBDB1FD-A509-4575-93A3-66BD7BDC8CF0}" type="sibTrans" cxnId="{01319BFB-1B9D-44AC-88F1-8720C0B054E6}">
      <dgm:prSet/>
      <dgm:spPr/>
      <dgm:t>
        <a:bodyPr/>
        <a:lstStyle/>
        <a:p>
          <a:endParaRPr lang="en-US" sz="3200"/>
        </a:p>
      </dgm:t>
    </dgm:pt>
    <dgm:pt modelId="{E8D2B7B0-2F21-4E4A-A71C-A1EEDDF2C566}">
      <dgm:prSet phldrT="[Text]"/>
      <dgm:spPr/>
      <dgm:t>
        <a:bodyPr/>
        <a:lstStyle/>
        <a:p>
          <a:endParaRPr lang="en-US" sz="3200" dirty="0"/>
        </a:p>
      </dgm:t>
    </dgm:pt>
    <dgm:pt modelId="{5E46F6C6-C738-4688-B050-FC759ED63C7B}" type="parTrans" cxnId="{FB5DEB27-3FA5-4C81-AEDD-D00AD7AEA4C5}">
      <dgm:prSet/>
      <dgm:spPr/>
      <dgm:t>
        <a:bodyPr/>
        <a:lstStyle/>
        <a:p>
          <a:endParaRPr lang="en-US" sz="3200"/>
        </a:p>
      </dgm:t>
    </dgm:pt>
    <dgm:pt modelId="{3E87EB06-11DD-4FE8-82C3-1BB6A0089FBC}" type="sibTrans" cxnId="{FB5DEB27-3FA5-4C81-AEDD-D00AD7AEA4C5}">
      <dgm:prSet/>
      <dgm:spPr/>
      <dgm:t>
        <a:bodyPr/>
        <a:lstStyle/>
        <a:p>
          <a:endParaRPr lang="en-US" sz="3200"/>
        </a:p>
      </dgm:t>
    </dgm:pt>
    <dgm:pt modelId="{7E23702C-7812-4EF6-A547-19B460791306}">
      <dgm:prSet phldrT="[Text]" custT="1"/>
      <dgm:spPr/>
      <dgm:t>
        <a:bodyPr/>
        <a:lstStyle/>
        <a:p>
          <a:r>
            <a:rPr lang="en-US" sz="3200" dirty="0"/>
            <a:t>Disease </a:t>
          </a:r>
          <a:r>
            <a:rPr lang="en-US" sz="2800" dirty="0"/>
            <a:t>diagnosis</a:t>
          </a:r>
          <a:endParaRPr lang="en-US" sz="3200" dirty="0"/>
        </a:p>
      </dgm:t>
    </dgm:pt>
    <dgm:pt modelId="{EE76CE39-4EB7-415E-BF0B-660D43D6FBD8}" type="parTrans" cxnId="{7E8F323E-18DA-48DE-938D-FA4AEC43FC2F}">
      <dgm:prSet/>
      <dgm:spPr/>
      <dgm:t>
        <a:bodyPr/>
        <a:lstStyle/>
        <a:p>
          <a:endParaRPr lang="en-US" sz="3200"/>
        </a:p>
      </dgm:t>
    </dgm:pt>
    <dgm:pt modelId="{31F489D1-E8A2-412D-9B3D-F04B3E2D9B56}" type="sibTrans" cxnId="{7E8F323E-18DA-48DE-938D-FA4AEC43FC2F}">
      <dgm:prSet/>
      <dgm:spPr/>
      <dgm:t>
        <a:bodyPr/>
        <a:lstStyle/>
        <a:p>
          <a:endParaRPr lang="en-US" sz="3200"/>
        </a:p>
      </dgm:t>
    </dgm:pt>
    <dgm:pt modelId="{BA3C7BBC-D042-4098-AD19-919631F5AAF7}" type="pres">
      <dgm:prSet presAssocID="{52AD4E7F-2F15-414F-A40E-FC683B402AF2}" presName="Name0" presStyleCnt="0">
        <dgm:presLayoutVars>
          <dgm:chMax val="1"/>
          <dgm:chPref val="1"/>
          <dgm:dir/>
          <dgm:animOne val="branch"/>
          <dgm:animLvl val="lvl"/>
        </dgm:presLayoutVars>
      </dgm:prSet>
      <dgm:spPr/>
    </dgm:pt>
    <dgm:pt modelId="{B360969B-C0D0-4BCE-93C4-B8C87170CB89}" type="pres">
      <dgm:prSet presAssocID="{8FB50FC6-7D61-466A-BB6E-5757DB996B43}" presName="Parent" presStyleLbl="node0" presStyleIdx="0" presStyleCnt="1">
        <dgm:presLayoutVars>
          <dgm:chMax val="6"/>
          <dgm:chPref val="6"/>
        </dgm:presLayoutVars>
      </dgm:prSet>
      <dgm:spPr/>
    </dgm:pt>
    <dgm:pt modelId="{C5019213-3731-45A6-A4BC-4FA5AF9E42ED}" type="pres">
      <dgm:prSet presAssocID="{B789B6FA-F70D-4823-B5E6-D3183DAE30A1}" presName="Accent1" presStyleCnt="0"/>
      <dgm:spPr/>
    </dgm:pt>
    <dgm:pt modelId="{351B6E1E-00FC-4BBA-87DC-5D9BD3C05153}" type="pres">
      <dgm:prSet presAssocID="{B789B6FA-F70D-4823-B5E6-D3183DAE30A1}" presName="Accent" presStyleLbl="bgShp" presStyleIdx="0" presStyleCnt="6"/>
      <dgm:spPr/>
    </dgm:pt>
    <dgm:pt modelId="{BF9D2856-063D-4371-9304-52995F015FEE}" type="pres">
      <dgm:prSet presAssocID="{B789B6FA-F70D-4823-B5E6-D3183DAE30A1}" presName="Child1" presStyleLbl="node1" presStyleIdx="0" presStyleCnt="6">
        <dgm:presLayoutVars>
          <dgm:chMax val="0"/>
          <dgm:chPref val="0"/>
          <dgm:bulletEnabled val="1"/>
        </dgm:presLayoutVars>
      </dgm:prSet>
      <dgm:spPr/>
    </dgm:pt>
    <dgm:pt modelId="{83301CEE-07A2-4196-96B6-3ECAD1D1B905}" type="pres">
      <dgm:prSet presAssocID="{46E4C7FA-F103-4F5B-9AB3-52882A594BF4}" presName="Accent2" presStyleCnt="0"/>
      <dgm:spPr/>
    </dgm:pt>
    <dgm:pt modelId="{1FF3EED5-8F7E-4B63-8FDB-48ED29D70056}" type="pres">
      <dgm:prSet presAssocID="{46E4C7FA-F103-4F5B-9AB3-52882A594BF4}" presName="Accent" presStyleLbl="bgShp" presStyleIdx="1" presStyleCnt="6"/>
      <dgm:spPr/>
    </dgm:pt>
    <dgm:pt modelId="{8DB8C5EE-3FCA-4584-8062-A4BCE01C31B4}" type="pres">
      <dgm:prSet presAssocID="{46E4C7FA-F103-4F5B-9AB3-52882A594BF4}" presName="Child2" presStyleLbl="node1" presStyleIdx="1" presStyleCnt="6">
        <dgm:presLayoutVars>
          <dgm:chMax val="0"/>
          <dgm:chPref val="0"/>
          <dgm:bulletEnabled val="1"/>
        </dgm:presLayoutVars>
      </dgm:prSet>
      <dgm:spPr/>
    </dgm:pt>
    <dgm:pt modelId="{CA00330F-1DE1-4B60-A8B7-94C6A8B133A1}" type="pres">
      <dgm:prSet presAssocID="{7E23702C-7812-4EF6-A547-19B460791306}" presName="Accent3" presStyleCnt="0"/>
      <dgm:spPr/>
    </dgm:pt>
    <dgm:pt modelId="{50A6671E-96FA-4AA6-9369-D346FAC80875}" type="pres">
      <dgm:prSet presAssocID="{7E23702C-7812-4EF6-A547-19B460791306}" presName="Accent" presStyleLbl="bgShp" presStyleIdx="2" presStyleCnt="6"/>
      <dgm:spPr/>
    </dgm:pt>
    <dgm:pt modelId="{8855DDDE-7762-4CB7-B61F-624557399C07}" type="pres">
      <dgm:prSet presAssocID="{7E23702C-7812-4EF6-A547-19B460791306}" presName="Child3" presStyleLbl="node1" presStyleIdx="2" presStyleCnt="6">
        <dgm:presLayoutVars>
          <dgm:chMax val="0"/>
          <dgm:chPref val="0"/>
          <dgm:bulletEnabled val="1"/>
        </dgm:presLayoutVars>
      </dgm:prSet>
      <dgm:spPr/>
    </dgm:pt>
    <dgm:pt modelId="{302A647C-E9AC-4073-B5AC-82E7F387CFF2}" type="pres">
      <dgm:prSet presAssocID="{6ED65662-51A6-4F34-9DE3-C4BD197FCF44}" presName="Accent4" presStyleCnt="0"/>
      <dgm:spPr/>
    </dgm:pt>
    <dgm:pt modelId="{7BC286D7-05B5-4B21-9A02-781D50614976}" type="pres">
      <dgm:prSet presAssocID="{6ED65662-51A6-4F34-9DE3-C4BD197FCF44}" presName="Accent" presStyleLbl="bgShp" presStyleIdx="3" presStyleCnt="6"/>
      <dgm:spPr/>
    </dgm:pt>
    <dgm:pt modelId="{C4796256-CF75-4BA7-B409-6237B2320D6D}" type="pres">
      <dgm:prSet presAssocID="{6ED65662-51A6-4F34-9DE3-C4BD197FCF44}" presName="Child4" presStyleLbl="node1" presStyleIdx="3" presStyleCnt="6">
        <dgm:presLayoutVars>
          <dgm:chMax val="0"/>
          <dgm:chPref val="0"/>
          <dgm:bulletEnabled val="1"/>
        </dgm:presLayoutVars>
      </dgm:prSet>
      <dgm:spPr/>
    </dgm:pt>
    <dgm:pt modelId="{BB947E30-17CD-4BDE-98E3-F00791BD6209}" type="pres">
      <dgm:prSet presAssocID="{FD139451-6652-4763-A5CD-53A1999EE2D5}" presName="Accent5" presStyleCnt="0"/>
      <dgm:spPr/>
    </dgm:pt>
    <dgm:pt modelId="{64394E37-FEFC-428A-A828-1FF0EE05F6DC}" type="pres">
      <dgm:prSet presAssocID="{FD139451-6652-4763-A5CD-53A1999EE2D5}" presName="Accent" presStyleLbl="bgShp" presStyleIdx="4" presStyleCnt="6"/>
      <dgm:spPr/>
    </dgm:pt>
    <dgm:pt modelId="{708D83A4-344A-46A6-94EF-6EC9FEEFDBB8}" type="pres">
      <dgm:prSet presAssocID="{FD139451-6652-4763-A5CD-53A1999EE2D5}" presName="Child5" presStyleLbl="node1" presStyleIdx="4" presStyleCnt="6">
        <dgm:presLayoutVars>
          <dgm:chMax val="0"/>
          <dgm:chPref val="0"/>
          <dgm:bulletEnabled val="1"/>
        </dgm:presLayoutVars>
      </dgm:prSet>
      <dgm:spPr/>
    </dgm:pt>
    <dgm:pt modelId="{5ED4B16B-6B84-4FE6-9221-AF77148AF663}" type="pres">
      <dgm:prSet presAssocID="{DFA9ED1A-3F9E-4077-A8BB-788F70C81AAB}" presName="Accent6" presStyleCnt="0"/>
      <dgm:spPr/>
    </dgm:pt>
    <dgm:pt modelId="{5E46EA7E-AE24-475B-9482-6E2261B73102}" type="pres">
      <dgm:prSet presAssocID="{DFA9ED1A-3F9E-4077-A8BB-788F70C81AAB}" presName="Accent" presStyleLbl="bgShp" presStyleIdx="5" presStyleCnt="6"/>
      <dgm:spPr/>
    </dgm:pt>
    <dgm:pt modelId="{FEF2B51D-EB9B-4B1E-A6EE-DAA34B63AC80}" type="pres">
      <dgm:prSet presAssocID="{DFA9ED1A-3F9E-4077-A8BB-788F70C81AAB}" presName="Child6" presStyleLbl="node1" presStyleIdx="5" presStyleCnt="6">
        <dgm:presLayoutVars>
          <dgm:chMax val="0"/>
          <dgm:chPref val="0"/>
          <dgm:bulletEnabled val="1"/>
        </dgm:presLayoutVars>
      </dgm:prSet>
      <dgm:spPr/>
    </dgm:pt>
  </dgm:ptLst>
  <dgm:cxnLst>
    <dgm:cxn modelId="{F0F84A02-4BCA-4010-A93C-2C7988CB9364}" srcId="{8FB50FC6-7D61-466A-BB6E-5757DB996B43}" destId="{46E4C7FA-F103-4F5B-9AB3-52882A594BF4}" srcOrd="1" destOrd="0" parTransId="{06678A41-F1C3-4754-A56A-FA87431932C2}" sibTransId="{BD76CC10-BA78-49B1-BD4B-F906A2D4D710}"/>
    <dgm:cxn modelId="{135DA606-480B-4CB6-87BF-EA21A9E66067}" type="presOf" srcId="{6ED65662-51A6-4F34-9DE3-C4BD197FCF44}" destId="{C4796256-CF75-4BA7-B409-6237B2320D6D}" srcOrd="0" destOrd="0" presId="urn:microsoft.com/office/officeart/2011/layout/HexagonRadial"/>
    <dgm:cxn modelId="{6A15990E-8F91-4EFF-9945-0C84E54DA067}" type="presOf" srcId="{8FB50FC6-7D61-466A-BB6E-5757DB996B43}" destId="{B360969B-C0D0-4BCE-93C4-B8C87170CB89}" srcOrd="0" destOrd="0" presId="urn:microsoft.com/office/officeart/2011/layout/HexagonRadial"/>
    <dgm:cxn modelId="{FB5DEB27-3FA5-4C81-AEDD-D00AD7AEA4C5}" srcId="{8FB50FC6-7D61-466A-BB6E-5757DB996B43}" destId="{E8D2B7B0-2F21-4E4A-A71C-A1EEDDF2C566}" srcOrd="6" destOrd="0" parTransId="{5E46F6C6-C738-4688-B050-FC759ED63C7B}" sibTransId="{3E87EB06-11DD-4FE8-82C3-1BB6A0089FBC}"/>
    <dgm:cxn modelId="{7E8F323E-18DA-48DE-938D-FA4AEC43FC2F}" srcId="{8FB50FC6-7D61-466A-BB6E-5757DB996B43}" destId="{7E23702C-7812-4EF6-A547-19B460791306}" srcOrd="2" destOrd="0" parTransId="{EE76CE39-4EB7-415E-BF0B-660D43D6FBD8}" sibTransId="{31F489D1-E8A2-412D-9B3D-F04B3E2D9B56}"/>
    <dgm:cxn modelId="{C32CB243-1771-4011-8556-F4567A245BB9}" type="presOf" srcId="{46E4C7FA-F103-4F5B-9AB3-52882A594BF4}" destId="{8DB8C5EE-3FCA-4584-8062-A4BCE01C31B4}" srcOrd="0" destOrd="0" presId="urn:microsoft.com/office/officeart/2011/layout/HexagonRadial"/>
    <dgm:cxn modelId="{56A0E766-4B1D-440B-8FD5-BBBA5B670206}" srcId="{8FB50FC6-7D61-466A-BB6E-5757DB996B43}" destId="{3CAFEEAE-BAE6-4C95-A75B-9A5FFAD94368}" srcOrd="10" destOrd="0" parTransId="{0CFA1956-5582-4FF5-9C81-05611B3351B5}" sibTransId="{D2AB9984-38C6-447A-AF60-D421769ED379}"/>
    <dgm:cxn modelId="{5A4E7C47-A02C-4BAD-9FFC-10E8CBEE6501}" srcId="{8FB50FC6-7D61-466A-BB6E-5757DB996B43}" destId="{876BB2F5-04D9-4861-9C4E-EF83355184DC}" srcOrd="9" destOrd="0" parTransId="{15667D1A-93C0-49B4-A1B6-AB3BA1B28013}" sibTransId="{CA20C908-E8F0-469A-BCC3-39EF978AB255}"/>
    <dgm:cxn modelId="{1419F768-5334-4F60-87DE-E1402E839DD6}" srcId="{8FB50FC6-7D61-466A-BB6E-5757DB996B43}" destId="{B789B6FA-F70D-4823-B5E6-D3183DAE30A1}" srcOrd="0" destOrd="0" parTransId="{EC638A5F-858E-4B90-A746-F58DE24A1C85}" sibTransId="{B0006A68-564F-4468-8056-B2C8B195F49C}"/>
    <dgm:cxn modelId="{0558BB4C-C94B-4B87-9D01-91EA253C5A1F}" srcId="{52AD4E7F-2F15-414F-A40E-FC683B402AF2}" destId="{8FB50FC6-7D61-466A-BB6E-5757DB996B43}" srcOrd="0" destOrd="0" parTransId="{4D2A141C-2AD4-4F1A-B43C-02309E01240E}" sibTransId="{E769756F-E062-4218-94DD-0D6797EFCAF7}"/>
    <dgm:cxn modelId="{6CD25A4E-B501-4108-BAC4-A09D1534011E}" type="presOf" srcId="{52AD4E7F-2F15-414F-A40E-FC683B402AF2}" destId="{BA3C7BBC-D042-4098-AD19-919631F5AAF7}" srcOrd="0" destOrd="0" presId="urn:microsoft.com/office/officeart/2011/layout/HexagonRadial"/>
    <dgm:cxn modelId="{95005D50-2A4A-4B78-9870-E2AEA04F14D1}" srcId="{8FB50FC6-7D61-466A-BB6E-5757DB996B43}" destId="{6ED65662-51A6-4F34-9DE3-C4BD197FCF44}" srcOrd="3" destOrd="0" parTransId="{86421D10-6BEF-4F4B-89F9-704685354AAA}" sibTransId="{D97E4469-F381-4F78-A15C-336E1BA91023}"/>
    <dgm:cxn modelId="{3339D29E-D53E-4249-94D3-6E6EB6732F18}" type="presOf" srcId="{7E23702C-7812-4EF6-A547-19B460791306}" destId="{8855DDDE-7762-4CB7-B61F-624557399C07}" srcOrd="0" destOrd="0" presId="urn:microsoft.com/office/officeart/2011/layout/HexagonRadial"/>
    <dgm:cxn modelId="{1ED51EA6-8E2C-422F-B477-6B6479AF80D7}" type="presOf" srcId="{DFA9ED1A-3F9E-4077-A8BB-788F70C81AAB}" destId="{FEF2B51D-EB9B-4B1E-A6EE-DAA34B63AC80}" srcOrd="0" destOrd="0" presId="urn:microsoft.com/office/officeart/2011/layout/HexagonRadial"/>
    <dgm:cxn modelId="{8C124CB1-D0A2-4F0C-A36D-9A524EA5B52F}" type="presOf" srcId="{FD139451-6652-4763-A5CD-53A1999EE2D5}" destId="{708D83A4-344A-46A6-94EF-6EC9FEEFDBB8}" srcOrd="0" destOrd="0" presId="urn:microsoft.com/office/officeart/2011/layout/HexagonRadial"/>
    <dgm:cxn modelId="{C7599CBB-FDB6-4192-A5AA-C4F5A0ED508A}" srcId="{8FB50FC6-7D61-466A-BB6E-5757DB996B43}" destId="{9194852F-846E-46A4-88B8-744939983D70}" srcOrd="8" destOrd="0" parTransId="{D58AD87A-1B58-41DC-941B-F4E58584FBEA}" sibTransId="{62441168-464C-4E14-AA9C-546F6F76891D}"/>
    <dgm:cxn modelId="{7604CEC7-13B8-4903-B223-DCEDA91EE4C1}" srcId="{8FB50FC6-7D61-466A-BB6E-5757DB996B43}" destId="{FD139451-6652-4763-A5CD-53A1999EE2D5}" srcOrd="4" destOrd="0" parTransId="{C9EF19EF-A847-4A33-A4CF-757B0D4B03B4}" sibTransId="{2ADEB259-40F4-4075-B2CF-63BF194ACC1B}"/>
    <dgm:cxn modelId="{98F40FCE-D86F-4659-8FBB-EEBBF1B00A72}" type="presOf" srcId="{B789B6FA-F70D-4823-B5E6-D3183DAE30A1}" destId="{BF9D2856-063D-4371-9304-52995F015FEE}" srcOrd="0" destOrd="0" presId="urn:microsoft.com/office/officeart/2011/layout/HexagonRadial"/>
    <dgm:cxn modelId="{06C686D9-D342-4094-B192-751C72077E18}" srcId="{8FB50FC6-7D61-466A-BB6E-5757DB996B43}" destId="{919B97F6-DB9F-4E41-BE4D-D8D38CAB230F}" srcOrd="11" destOrd="0" parTransId="{BC3CF893-ACAA-4D6E-BE3B-5E9A46196963}" sibTransId="{7F89E43F-B191-4789-9717-B9D2C8727E23}"/>
    <dgm:cxn modelId="{E3C65EF8-515B-4775-B01D-2E02763B1B0C}" srcId="{8FB50FC6-7D61-466A-BB6E-5757DB996B43}" destId="{0BB143B9-DDDF-483C-9A9D-B946D40B5AD6}" srcOrd="7" destOrd="0" parTransId="{9B261C28-E25C-49CD-8AC6-7AE9A13A4950}" sibTransId="{4FE04B5F-4C98-4864-8B5B-DB3D07CE2F34}"/>
    <dgm:cxn modelId="{01319BFB-1B9D-44AC-88F1-8720C0B054E6}" srcId="{8FB50FC6-7D61-466A-BB6E-5757DB996B43}" destId="{DFA9ED1A-3F9E-4077-A8BB-788F70C81AAB}" srcOrd="5" destOrd="0" parTransId="{0F09D199-CF4E-4772-80A2-40FEAFB6C682}" sibTransId="{BEBDB1FD-A509-4575-93A3-66BD7BDC8CF0}"/>
    <dgm:cxn modelId="{4A10778B-B91A-4DBD-AE89-5B4424B6695C}" type="presParOf" srcId="{BA3C7BBC-D042-4098-AD19-919631F5AAF7}" destId="{B360969B-C0D0-4BCE-93C4-B8C87170CB89}" srcOrd="0" destOrd="0" presId="urn:microsoft.com/office/officeart/2011/layout/HexagonRadial"/>
    <dgm:cxn modelId="{C8529388-C1CF-4A69-87C8-A2558177981A}" type="presParOf" srcId="{BA3C7BBC-D042-4098-AD19-919631F5AAF7}" destId="{C5019213-3731-45A6-A4BC-4FA5AF9E42ED}" srcOrd="1" destOrd="0" presId="urn:microsoft.com/office/officeart/2011/layout/HexagonRadial"/>
    <dgm:cxn modelId="{AE72FA65-FE5E-4AA7-A4B2-FEC8E838E168}" type="presParOf" srcId="{C5019213-3731-45A6-A4BC-4FA5AF9E42ED}" destId="{351B6E1E-00FC-4BBA-87DC-5D9BD3C05153}" srcOrd="0" destOrd="0" presId="urn:microsoft.com/office/officeart/2011/layout/HexagonRadial"/>
    <dgm:cxn modelId="{2AA2F891-061B-484D-9824-6F3960900E42}" type="presParOf" srcId="{BA3C7BBC-D042-4098-AD19-919631F5AAF7}" destId="{BF9D2856-063D-4371-9304-52995F015FEE}" srcOrd="2" destOrd="0" presId="urn:microsoft.com/office/officeart/2011/layout/HexagonRadial"/>
    <dgm:cxn modelId="{55E9FAB1-4D77-4782-92F0-4B4EA4DA0273}" type="presParOf" srcId="{BA3C7BBC-D042-4098-AD19-919631F5AAF7}" destId="{83301CEE-07A2-4196-96B6-3ECAD1D1B905}" srcOrd="3" destOrd="0" presId="urn:microsoft.com/office/officeart/2011/layout/HexagonRadial"/>
    <dgm:cxn modelId="{2A1971D9-73CB-4B5D-8E37-E1FF910A047A}" type="presParOf" srcId="{83301CEE-07A2-4196-96B6-3ECAD1D1B905}" destId="{1FF3EED5-8F7E-4B63-8FDB-48ED29D70056}" srcOrd="0" destOrd="0" presId="urn:microsoft.com/office/officeart/2011/layout/HexagonRadial"/>
    <dgm:cxn modelId="{3928CAA4-8A7B-4335-B665-C003CB3D0736}" type="presParOf" srcId="{BA3C7BBC-D042-4098-AD19-919631F5AAF7}" destId="{8DB8C5EE-3FCA-4584-8062-A4BCE01C31B4}" srcOrd="4" destOrd="0" presId="urn:microsoft.com/office/officeart/2011/layout/HexagonRadial"/>
    <dgm:cxn modelId="{062A4B7B-EC0C-4D36-8B95-CF2EFBA8A19F}" type="presParOf" srcId="{BA3C7BBC-D042-4098-AD19-919631F5AAF7}" destId="{CA00330F-1DE1-4B60-A8B7-94C6A8B133A1}" srcOrd="5" destOrd="0" presId="urn:microsoft.com/office/officeart/2011/layout/HexagonRadial"/>
    <dgm:cxn modelId="{8CE867D3-53D4-40FD-9A05-05109D84C214}" type="presParOf" srcId="{CA00330F-1DE1-4B60-A8B7-94C6A8B133A1}" destId="{50A6671E-96FA-4AA6-9369-D346FAC80875}" srcOrd="0" destOrd="0" presId="urn:microsoft.com/office/officeart/2011/layout/HexagonRadial"/>
    <dgm:cxn modelId="{257FEA19-839C-4009-9873-3CA3CB9AC988}" type="presParOf" srcId="{BA3C7BBC-D042-4098-AD19-919631F5AAF7}" destId="{8855DDDE-7762-4CB7-B61F-624557399C07}" srcOrd="6" destOrd="0" presId="urn:microsoft.com/office/officeart/2011/layout/HexagonRadial"/>
    <dgm:cxn modelId="{7AE6167F-996F-4D7D-B0A7-771B978CD160}" type="presParOf" srcId="{BA3C7BBC-D042-4098-AD19-919631F5AAF7}" destId="{302A647C-E9AC-4073-B5AC-82E7F387CFF2}" srcOrd="7" destOrd="0" presId="urn:microsoft.com/office/officeart/2011/layout/HexagonRadial"/>
    <dgm:cxn modelId="{8D9FB41E-97A8-420F-9885-781553519381}" type="presParOf" srcId="{302A647C-E9AC-4073-B5AC-82E7F387CFF2}" destId="{7BC286D7-05B5-4B21-9A02-781D50614976}" srcOrd="0" destOrd="0" presId="urn:microsoft.com/office/officeart/2011/layout/HexagonRadial"/>
    <dgm:cxn modelId="{FC7DF7E4-140F-4224-9281-1BC6916E763D}" type="presParOf" srcId="{BA3C7BBC-D042-4098-AD19-919631F5AAF7}" destId="{C4796256-CF75-4BA7-B409-6237B2320D6D}" srcOrd="8" destOrd="0" presId="urn:microsoft.com/office/officeart/2011/layout/HexagonRadial"/>
    <dgm:cxn modelId="{883B500E-50EA-4FAC-9AE3-1D8877F9E889}" type="presParOf" srcId="{BA3C7BBC-D042-4098-AD19-919631F5AAF7}" destId="{BB947E30-17CD-4BDE-98E3-F00791BD6209}" srcOrd="9" destOrd="0" presId="urn:microsoft.com/office/officeart/2011/layout/HexagonRadial"/>
    <dgm:cxn modelId="{9AF08250-EEF1-49BF-B6A4-54492B8F1226}" type="presParOf" srcId="{BB947E30-17CD-4BDE-98E3-F00791BD6209}" destId="{64394E37-FEFC-428A-A828-1FF0EE05F6DC}" srcOrd="0" destOrd="0" presId="urn:microsoft.com/office/officeart/2011/layout/HexagonRadial"/>
    <dgm:cxn modelId="{261D18DD-8290-49BF-8139-6A0DAC29C7FA}" type="presParOf" srcId="{BA3C7BBC-D042-4098-AD19-919631F5AAF7}" destId="{708D83A4-344A-46A6-94EF-6EC9FEEFDBB8}" srcOrd="10" destOrd="0" presId="urn:microsoft.com/office/officeart/2011/layout/HexagonRadial"/>
    <dgm:cxn modelId="{6C5B5EA7-580C-4778-A4EA-0A6E3BD208C7}" type="presParOf" srcId="{BA3C7BBC-D042-4098-AD19-919631F5AAF7}" destId="{5ED4B16B-6B84-4FE6-9221-AF77148AF663}" srcOrd="11" destOrd="0" presId="urn:microsoft.com/office/officeart/2011/layout/HexagonRadial"/>
    <dgm:cxn modelId="{9EC3A9AD-359C-4DD1-A822-E3412EBE66EF}" type="presParOf" srcId="{5ED4B16B-6B84-4FE6-9221-AF77148AF663}" destId="{5E46EA7E-AE24-475B-9482-6E2261B73102}" srcOrd="0" destOrd="0" presId="urn:microsoft.com/office/officeart/2011/layout/HexagonRadial"/>
    <dgm:cxn modelId="{D080F44A-03FC-4560-8AD4-67E7E775B103}" type="presParOf" srcId="{BA3C7BBC-D042-4098-AD19-919631F5AAF7}" destId="{FEF2B51D-EB9B-4B1E-A6EE-DAA34B63AC80}"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B15AD-739F-44A4-9004-6BB98F128FF2}">
      <dsp:nvSpPr>
        <dsp:cNvPr id="0" name=""/>
        <dsp:cNvSpPr/>
      </dsp:nvSpPr>
      <dsp:spPr>
        <a:xfrm>
          <a:off x="5357" y="227745"/>
          <a:ext cx="1601390" cy="96083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DNA</a:t>
          </a:r>
        </a:p>
      </dsp:txBody>
      <dsp:txXfrm>
        <a:off x="33499" y="255887"/>
        <a:ext cx="1545106" cy="904550"/>
      </dsp:txXfrm>
    </dsp:sp>
    <dsp:sp modelId="{485CB8C5-2528-4426-B467-E51200F510CF}">
      <dsp:nvSpPr>
        <dsp:cNvPr id="0" name=""/>
        <dsp:cNvSpPr/>
      </dsp:nvSpPr>
      <dsp:spPr>
        <a:xfrm>
          <a:off x="1766887" y="509590"/>
          <a:ext cx="339494" cy="397144"/>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1766887" y="589019"/>
        <a:ext cx="237646" cy="238286"/>
      </dsp:txXfrm>
    </dsp:sp>
    <dsp:sp modelId="{D5DBF2E0-41F6-4ACB-B7DF-B2C9420F233A}">
      <dsp:nvSpPr>
        <dsp:cNvPr id="0" name=""/>
        <dsp:cNvSpPr/>
      </dsp:nvSpPr>
      <dsp:spPr>
        <a:xfrm>
          <a:off x="2247304" y="227745"/>
          <a:ext cx="1601390" cy="960834"/>
        </a:xfrm>
        <a:prstGeom prst="roundRect">
          <a:avLst>
            <a:gd name="adj" fmla="val 10000"/>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mRNA</a:t>
          </a:r>
        </a:p>
      </dsp:txBody>
      <dsp:txXfrm>
        <a:off x="2275446" y="255887"/>
        <a:ext cx="1545106" cy="904550"/>
      </dsp:txXfrm>
    </dsp:sp>
    <dsp:sp modelId="{782935C6-82DF-4F4A-83B9-91419A9C5EBB}">
      <dsp:nvSpPr>
        <dsp:cNvPr id="0" name=""/>
        <dsp:cNvSpPr/>
      </dsp:nvSpPr>
      <dsp:spPr>
        <a:xfrm>
          <a:off x="4008834" y="509590"/>
          <a:ext cx="339494" cy="397144"/>
        </a:xfrm>
        <a:prstGeom prst="rightArrow">
          <a:avLst>
            <a:gd name="adj1" fmla="val 60000"/>
            <a:gd name="adj2" fmla="val 50000"/>
          </a:avLst>
        </a:prstGeom>
        <a:solidFill>
          <a:schemeClr val="accent5">
            <a:hueOff val="-9933876"/>
            <a:satOff val="39811"/>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008834" y="589019"/>
        <a:ext cx="237646" cy="238286"/>
      </dsp:txXfrm>
    </dsp:sp>
    <dsp:sp modelId="{5AE8313B-BF05-4D26-A702-D496E4645750}">
      <dsp:nvSpPr>
        <dsp:cNvPr id="0" name=""/>
        <dsp:cNvSpPr/>
      </dsp:nvSpPr>
      <dsp:spPr>
        <a:xfrm>
          <a:off x="4489251" y="227745"/>
          <a:ext cx="1601390" cy="960834"/>
        </a:xfrm>
        <a:prstGeom prst="roundRect">
          <a:avLst>
            <a:gd name="adj" fmla="val 10000"/>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Protein</a:t>
          </a:r>
        </a:p>
      </dsp:txBody>
      <dsp:txXfrm>
        <a:off x="4517393" y="255887"/>
        <a:ext cx="1545106" cy="9045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60969B-C0D0-4BCE-93C4-B8C87170CB89}">
      <dsp:nvSpPr>
        <dsp:cNvPr id="0" name=""/>
        <dsp:cNvSpPr/>
      </dsp:nvSpPr>
      <dsp:spPr>
        <a:xfrm>
          <a:off x="3099510" y="2090680"/>
          <a:ext cx="2657345" cy="2298711"/>
        </a:xfrm>
        <a:prstGeom prst="hexagon">
          <a:avLst>
            <a:gd name="adj" fmla="val 28570"/>
            <a:gd name="vf" fmla="val 11547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Application of AI</a:t>
          </a:r>
        </a:p>
      </dsp:txBody>
      <dsp:txXfrm>
        <a:off x="3539869" y="2471609"/>
        <a:ext cx="1776627" cy="1536853"/>
      </dsp:txXfrm>
    </dsp:sp>
    <dsp:sp modelId="{1FF3EED5-8F7E-4B63-8FDB-48ED29D70056}">
      <dsp:nvSpPr>
        <dsp:cNvPr id="0" name=""/>
        <dsp:cNvSpPr/>
      </dsp:nvSpPr>
      <dsp:spPr>
        <a:xfrm>
          <a:off x="4763519" y="990902"/>
          <a:ext cx="1002608" cy="863879"/>
        </a:xfrm>
        <a:prstGeom prst="hexagon">
          <a:avLst>
            <a:gd name="adj" fmla="val 28900"/>
            <a:gd name="vf" fmla="val 115470"/>
          </a:avLst>
        </a:prstGeom>
        <a:solidFill>
          <a:schemeClr val="accent5">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F9D2856-063D-4371-9304-52995F015FEE}">
      <dsp:nvSpPr>
        <dsp:cNvPr id="0" name=""/>
        <dsp:cNvSpPr/>
      </dsp:nvSpPr>
      <dsp:spPr>
        <a:xfrm>
          <a:off x="3344290" y="0"/>
          <a:ext cx="2177675" cy="1883945"/>
        </a:xfrm>
        <a:prstGeom prst="hexagon">
          <a:avLst>
            <a:gd name="adj" fmla="val 28570"/>
            <a:gd name="vf" fmla="val 11547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kern="1200" dirty="0"/>
            <a:t>Surgery</a:t>
          </a:r>
        </a:p>
      </dsp:txBody>
      <dsp:txXfrm>
        <a:off x="3705177" y="312210"/>
        <a:ext cx="1455901" cy="1259525"/>
      </dsp:txXfrm>
    </dsp:sp>
    <dsp:sp modelId="{50A6671E-96FA-4AA6-9369-D346FAC80875}">
      <dsp:nvSpPr>
        <dsp:cNvPr id="0" name=""/>
        <dsp:cNvSpPr/>
      </dsp:nvSpPr>
      <dsp:spPr>
        <a:xfrm>
          <a:off x="5933641" y="2605897"/>
          <a:ext cx="1002608" cy="863879"/>
        </a:xfrm>
        <a:prstGeom prst="hexagon">
          <a:avLst>
            <a:gd name="adj" fmla="val 28900"/>
            <a:gd name="vf" fmla="val 115470"/>
          </a:avLst>
        </a:prstGeom>
        <a:solidFill>
          <a:schemeClr val="accent5">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8DB8C5EE-3FCA-4584-8062-A4BCE01C31B4}">
      <dsp:nvSpPr>
        <dsp:cNvPr id="0" name=""/>
        <dsp:cNvSpPr/>
      </dsp:nvSpPr>
      <dsp:spPr>
        <a:xfrm>
          <a:off x="5341471" y="1158752"/>
          <a:ext cx="2177675" cy="1883945"/>
        </a:xfrm>
        <a:prstGeom prst="hexagon">
          <a:avLst>
            <a:gd name="adj" fmla="val 28570"/>
            <a:gd name="vf" fmla="val 115470"/>
          </a:avLst>
        </a:prstGeom>
        <a:gradFill rotWithShape="0">
          <a:gsLst>
            <a:gs pos="0">
              <a:schemeClr val="accent5">
                <a:hueOff val="-1986775"/>
                <a:satOff val="7962"/>
                <a:lumOff val="1726"/>
                <a:alphaOff val="0"/>
                <a:shade val="51000"/>
                <a:satMod val="130000"/>
              </a:schemeClr>
            </a:gs>
            <a:gs pos="80000">
              <a:schemeClr val="accent5">
                <a:hueOff val="-1986775"/>
                <a:satOff val="7962"/>
                <a:lumOff val="1726"/>
                <a:alphaOff val="0"/>
                <a:shade val="93000"/>
                <a:satMod val="130000"/>
              </a:schemeClr>
            </a:gs>
            <a:gs pos="100000">
              <a:schemeClr val="accent5">
                <a:hueOff val="-1986775"/>
                <a:satOff val="7962"/>
                <a:lumOff val="172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kern="1200" dirty="0"/>
            <a:t>Medical Imaging</a:t>
          </a:r>
        </a:p>
      </dsp:txBody>
      <dsp:txXfrm>
        <a:off x="5702358" y="1470962"/>
        <a:ext cx="1455901" cy="1259525"/>
      </dsp:txXfrm>
    </dsp:sp>
    <dsp:sp modelId="{7BC286D7-05B5-4B21-9A02-781D50614976}">
      <dsp:nvSpPr>
        <dsp:cNvPr id="0" name=""/>
        <dsp:cNvSpPr/>
      </dsp:nvSpPr>
      <dsp:spPr>
        <a:xfrm>
          <a:off x="5120798" y="4428924"/>
          <a:ext cx="1002608" cy="863879"/>
        </a:xfrm>
        <a:prstGeom prst="hexagon">
          <a:avLst>
            <a:gd name="adj" fmla="val 28900"/>
            <a:gd name="vf" fmla="val 115470"/>
          </a:avLst>
        </a:prstGeom>
        <a:solidFill>
          <a:schemeClr val="accent5">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8855DDDE-7762-4CB7-B61F-624557399C07}">
      <dsp:nvSpPr>
        <dsp:cNvPr id="0" name=""/>
        <dsp:cNvSpPr/>
      </dsp:nvSpPr>
      <dsp:spPr>
        <a:xfrm>
          <a:off x="5341471" y="3436725"/>
          <a:ext cx="2177675" cy="1883945"/>
        </a:xfrm>
        <a:prstGeom prst="hexagon">
          <a:avLst>
            <a:gd name="adj" fmla="val 28570"/>
            <a:gd name="vf" fmla="val 115470"/>
          </a:avLst>
        </a:prstGeom>
        <a:gradFill rotWithShape="0">
          <a:gsLst>
            <a:gs pos="0">
              <a:schemeClr val="accent5">
                <a:hueOff val="-3973551"/>
                <a:satOff val="15924"/>
                <a:lumOff val="3451"/>
                <a:alphaOff val="0"/>
                <a:shade val="51000"/>
                <a:satMod val="130000"/>
              </a:schemeClr>
            </a:gs>
            <a:gs pos="80000">
              <a:schemeClr val="accent5">
                <a:hueOff val="-3973551"/>
                <a:satOff val="15924"/>
                <a:lumOff val="3451"/>
                <a:alphaOff val="0"/>
                <a:shade val="93000"/>
                <a:satMod val="130000"/>
              </a:schemeClr>
            </a:gs>
            <a:gs pos="100000">
              <a:schemeClr val="accent5">
                <a:hueOff val="-3973551"/>
                <a:satOff val="15924"/>
                <a:lumOff val="345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kern="1200" dirty="0"/>
            <a:t>Disease </a:t>
          </a:r>
          <a:r>
            <a:rPr lang="en-US" sz="2800" kern="1200" dirty="0"/>
            <a:t>diagnosis</a:t>
          </a:r>
          <a:endParaRPr lang="en-US" sz="3200" kern="1200" dirty="0"/>
        </a:p>
      </dsp:txBody>
      <dsp:txXfrm>
        <a:off x="5702358" y="3748935"/>
        <a:ext cx="1455901" cy="1259525"/>
      </dsp:txXfrm>
    </dsp:sp>
    <dsp:sp modelId="{64394E37-FEFC-428A-A828-1FF0EE05F6DC}">
      <dsp:nvSpPr>
        <dsp:cNvPr id="0" name=""/>
        <dsp:cNvSpPr/>
      </dsp:nvSpPr>
      <dsp:spPr>
        <a:xfrm>
          <a:off x="3104455" y="4618161"/>
          <a:ext cx="1002608" cy="863879"/>
        </a:xfrm>
        <a:prstGeom prst="hexagon">
          <a:avLst>
            <a:gd name="adj" fmla="val 28900"/>
            <a:gd name="vf" fmla="val 115470"/>
          </a:avLst>
        </a:prstGeom>
        <a:solidFill>
          <a:schemeClr val="accent5">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C4796256-CF75-4BA7-B409-6237B2320D6D}">
      <dsp:nvSpPr>
        <dsp:cNvPr id="0" name=""/>
        <dsp:cNvSpPr/>
      </dsp:nvSpPr>
      <dsp:spPr>
        <a:xfrm>
          <a:off x="3344290" y="4596774"/>
          <a:ext cx="2177675" cy="1883945"/>
        </a:xfrm>
        <a:prstGeom prst="hexagon">
          <a:avLst>
            <a:gd name="adj" fmla="val 28570"/>
            <a:gd name="vf" fmla="val 115470"/>
          </a:avLst>
        </a:prstGeom>
        <a:gradFill rotWithShape="0">
          <a:gsLst>
            <a:gs pos="0">
              <a:schemeClr val="accent5">
                <a:hueOff val="-5960326"/>
                <a:satOff val="23887"/>
                <a:lumOff val="5177"/>
                <a:alphaOff val="0"/>
                <a:shade val="51000"/>
                <a:satMod val="130000"/>
              </a:schemeClr>
            </a:gs>
            <a:gs pos="80000">
              <a:schemeClr val="accent5">
                <a:hueOff val="-5960326"/>
                <a:satOff val="23887"/>
                <a:lumOff val="5177"/>
                <a:alphaOff val="0"/>
                <a:shade val="93000"/>
                <a:satMod val="130000"/>
              </a:schemeClr>
            </a:gs>
            <a:gs pos="100000">
              <a:schemeClr val="accent5">
                <a:hueOff val="-5960326"/>
                <a:satOff val="23887"/>
                <a:lumOff val="517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kern="1200" dirty="0"/>
            <a:t>Drug development</a:t>
          </a:r>
        </a:p>
      </dsp:txBody>
      <dsp:txXfrm>
        <a:off x="3705177" y="4908984"/>
        <a:ext cx="1455901" cy="1259525"/>
      </dsp:txXfrm>
    </dsp:sp>
    <dsp:sp modelId="{5E46EA7E-AE24-475B-9482-6E2261B73102}">
      <dsp:nvSpPr>
        <dsp:cNvPr id="0" name=""/>
        <dsp:cNvSpPr/>
      </dsp:nvSpPr>
      <dsp:spPr>
        <a:xfrm>
          <a:off x="1915171" y="3003813"/>
          <a:ext cx="1002608" cy="863879"/>
        </a:xfrm>
        <a:prstGeom prst="hexagon">
          <a:avLst>
            <a:gd name="adj" fmla="val 28900"/>
            <a:gd name="vf" fmla="val 115470"/>
          </a:avLst>
        </a:prstGeom>
        <a:solidFill>
          <a:schemeClr val="accent5">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08D83A4-344A-46A6-94EF-6EC9FEEFDBB8}">
      <dsp:nvSpPr>
        <dsp:cNvPr id="0" name=""/>
        <dsp:cNvSpPr/>
      </dsp:nvSpPr>
      <dsp:spPr>
        <a:xfrm>
          <a:off x="1337836" y="3438021"/>
          <a:ext cx="2177675" cy="1883945"/>
        </a:xfrm>
        <a:prstGeom prst="hexagon">
          <a:avLst>
            <a:gd name="adj" fmla="val 28570"/>
            <a:gd name="vf" fmla="val 115470"/>
          </a:avLst>
        </a:prstGeom>
        <a:gradFill rotWithShape="0">
          <a:gsLst>
            <a:gs pos="0">
              <a:schemeClr val="accent5">
                <a:hueOff val="-7947101"/>
                <a:satOff val="31849"/>
                <a:lumOff val="6902"/>
                <a:alphaOff val="0"/>
                <a:shade val="51000"/>
                <a:satMod val="130000"/>
              </a:schemeClr>
            </a:gs>
            <a:gs pos="80000">
              <a:schemeClr val="accent5">
                <a:hueOff val="-7947101"/>
                <a:satOff val="31849"/>
                <a:lumOff val="6902"/>
                <a:alphaOff val="0"/>
                <a:shade val="93000"/>
                <a:satMod val="130000"/>
              </a:schemeClr>
            </a:gs>
            <a:gs pos="100000">
              <a:schemeClr val="accent5">
                <a:hueOff val="-7947101"/>
                <a:satOff val="31849"/>
                <a:lumOff val="690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tx1"/>
              </a:solidFill>
            </a:rPr>
            <a:t>Health-care access</a:t>
          </a:r>
        </a:p>
      </dsp:txBody>
      <dsp:txXfrm>
        <a:off x="1698723" y="3750231"/>
        <a:ext cx="1455901" cy="1259525"/>
      </dsp:txXfrm>
    </dsp:sp>
    <dsp:sp modelId="{FEF2B51D-EB9B-4B1E-A6EE-DAA34B63AC80}">
      <dsp:nvSpPr>
        <dsp:cNvPr id="0" name=""/>
        <dsp:cNvSpPr/>
      </dsp:nvSpPr>
      <dsp:spPr>
        <a:xfrm>
          <a:off x="1337836" y="1156160"/>
          <a:ext cx="2177675" cy="1883945"/>
        </a:xfrm>
        <a:prstGeom prst="hexagon">
          <a:avLst>
            <a:gd name="adj" fmla="val 28570"/>
            <a:gd name="vf" fmla="val 115470"/>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kern="1200" dirty="0"/>
            <a:t>Data </a:t>
          </a:r>
          <a:r>
            <a:rPr lang="en-US" sz="2400" kern="1200" dirty="0"/>
            <a:t>Collection</a:t>
          </a:r>
          <a:endParaRPr lang="en-US" sz="3200" kern="1200" dirty="0"/>
        </a:p>
      </dsp:txBody>
      <dsp:txXfrm>
        <a:off x="1698723" y="1468370"/>
        <a:ext cx="1455901" cy="125952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fontAlgn="auto">
              <a:spcBef>
                <a:spcPts val="0"/>
              </a:spcBef>
              <a:spcAft>
                <a:spcPts val="0"/>
              </a:spcAft>
              <a:defRPr sz="1300">
                <a:latin typeface="+mn-lt"/>
                <a:cs typeface="+mn-cs"/>
              </a:defRPr>
            </a:lvl1pPr>
          </a:lstStyle>
          <a:p>
            <a:pPr>
              <a:defRPr/>
            </a:pPr>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fontAlgn="auto">
              <a:spcBef>
                <a:spcPts val="0"/>
              </a:spcBef>
              <a:spcAft>
                <a:spcPts val="0"/>
              </a:spcAft>
              <a:defRPr sz="1300">
                <a:latin typeface="+mn-lt"/>
                <a:cs typeface="+mn-cs"/>
              </a:defRPr>
            </a:lvl1pPr>
          </a:lstStyle>
          <a:p>
            <a:pPr>
              <a:defRPr/>
            </a:pPr>
            <a:fld id="{8CC55555-5FE1-443A-8575-61702C3181CC}" type="datetimeFigureOut">
              <a:rPr lang="en-US"/>
              <a:pPr>
                <a:defRPr/>
              </a:pPr>
              <a:t>1/28/2025</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n-US" noProof="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fontAlgn="auto">
              <a:spcBef>
                <a:spcPts val="0"/>
              </a:spcBef>
              <a:spcAft>
                <a:spcPts val="0"/>
              </a:spcAft>
              <a:defRPr sz="13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fontAlgn="auto">
              <a:spcBef>
                <a:spcPts val="0"/>
              </a:spcBef>
              <a:spcAft>
                <a:spcPts val="0"/>
              </a:spcAft>
              <a:defRPr sz="1300">
                <a:latin typeface="+mn-lt"/>
                <a:cs typeface="+mn-cs"/>
              </a:defRPr>
            </a:lvl1pPr>
          </a:lstStyle>
          <a:p>
            <a:pPr>
              <a:defRPr/>
            </a:pPr>
            <a:fld id="{7078C80B-C565-4254-8AFD-228CECE25AC1}"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91B6694F-27C5-C655-1D16-AF7D0AE120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fld id="{7C8DD0C4-E1A8-4787-B3E4-D9A94A3CC27B}" type="slidenum">
              <a:rPr lang="en-US" altLang="en-US" sz="1200"/>
              <a:pPr/>
              <a:t>47</a:t>
            </a:fld>
            <a:endParaRPr lang="en-US" altLang="en-US" sz="1200"/>
          </a:p>
        </p:txBody>
      </p:sp>
      <p:sp>
        <p:nvSpPr>
          <p:cNvPr id="6147" name="Rectangle 2">
            <a:extLst>
              <a:ext uri="{FF2B5EF4-FFF2-40B4-BE49-F238E27FC236}">
                <a16:creationId xmlns:a16="http://schemas.microsoft.com/office/drawing/2014/main" id="{83AA1E14-BDBC-3667-0DCD-4BC459B4951C}"/>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63968597-9AE3-20F2-C96A-41A77810855F}"/>
              </a:ext>
            </a:extLst>
          </p:cNvPr>
          <p:cNvSpPr>
            <a:spLocks noGrp="1" noChangeArrowheads="1"/>
          </p:cNvSpPr>
          <p:nvPr>
            <p:ph type="body" idx="1"/>
          </p:nvPr>
        </p:nvSpPr>
        <p:spPr>
          <a:xfrm>
            <a:off x="838200" y="4495800"/>
            <a:ext cx="5105400" cy="3962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E968625-1A3B-EBBE-EC8B-F735ADD258D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5B69B8AE-C797-46D0-0683-11360DD758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BE3C57AA-EB1D-F4E1-91E9-BF1C5E0C2BC9}"/>
              </a:ext>
            </a:extLst>
          </p:cNvPr>
          <p:cNvSpPr>
            <a:spLocks noGrp="1" noChangeArrowheads="1"/>
          </p:cNvSpPr>
          <p:nvPr>
            <p:ph type="sldNum" sz="quarter" idx="12"/>
          </p:nvPr>
        </p:nvSpPr>
        <p:spPr>
          <a:ln/>
        </p:spPr>
        <p:txBody>
          <a:bodyPr/>
          <a:lstStyle>
            <a:lvl1pPr>
              <a:defRPr/>
            </a:lvl1pPr>
          </a:lstStyle>
          <a:p>
            <a:pPr>
              <a:defRPr/>
            </a:pPr>
            <a:fld id="{51F9A4F1-E802-4C22-A99A-64B137729FC0}" type="slidenum">
              <a:rPr lang="en-US" altLang="en-US"/>
              <a:pPr>
                <a:defRPr/>
              </a:pPr>
              <a:t>‹#›</a:t>
            </a:fld>
            <a:endParaRPr lang="en-US" altLang="en-US"/>
          </a:p>
        </p:txBody>
      </p:sp>
    </p:spTree>
    <p:extLst>
      <p:ext uri="{BB962C8B-B14F-4D97-AF65-F5344CB8AC3E}">
        <p14:creationId xmlns:p14="http://schemas.microsoft.com/office/powerpoint/2010/main" val="4239083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pic>
        <p:nvPicPr>
          <p:cNvPr id="2" name="Picture 7" descr="paint">
            <a:extLst>
              <a:ext uri="{FF2B5EF4-FFF2-40B4-BE49-F238E27FC236}">
                <a16:creationId xmlns:a16="http://schemas.microsoft.com/office/drawing/2014/main" id="{AE56BE30-5339-6A94-A925-EFABD7CC4AA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8" name="Rectangle 2"/>
          <p:cNvSpPr>
            <a:spLocks noGrp="1" noChangeArrowheads="1"/>
          </p:cNvSpPr>
          <p:nvPr>
            <p:ph type="ctrTitle"/>
          </p:nvPr>
        </p:nvSpPr>
        <p:spPr>
          <a:xfrm>
            <a:off x="914400" y="685800"/>
            <a:ext cx="7721600" cy="1143000"/>
          </a:xfrm>
        </p:spPr>
        <p:txBody>
          <a:bodyPr/>
          <a:lstStyle>
            <a:lvl1pPr>
              <a:defRPr/>
            </a:lvl1pPr>
          </a:lstStyle>
          <a:p>
            <a:r>
              <a:rPr lang="en-US"/>
              <a:t>Click to edit Master title style</a:t>
            </a:r>
          </a:p>
        </p:txBody>
      </p:sp>
      <p:sp>
        <p:nvSpPr>
          <p:cNvPr id="9219" name="Rectangle 3"/>
          <p:cNvSpPr>
            <a:spLocks noGrp="1" noChangeArrowheads="1"/>
          </p:cNvSpPr>
          <p:nvPr>
            <p:ph type="subTitle" idx="1"/>
          </p:nvPr>
        </p:nvSpPr>
        <p:spPr>
          <a:xfrm>
            <a:off x="2133600" y="3886200"/>
            <a:ext cx="6400800" cy="1771650"/>
          </a:xfrm>
        </p:spPr>
        <p:txBody>
          <a:bodyPr/>
          <a:lstStyle>
            <a:lvl1pPr marL="0" indent="0">
              <a:buFont typeface="Monotype Sorts" pitchFamily="2" charset="2"/>
              <a:buNone/>
              <a:defRPr>
                <a:latin typeface="Arial Black" pitchFamily="34" charset="0"/>
              </a:defRPr>
            </a:lvl1pPr>
          </a:lstStyle>
          <a:p>
            <a:r>
              <a:rPr lang="en-US"/>
              <a:t>Click to edit Master subtitle style</a:t>
            </a:r>
          </a:p>
        </p:txBody>
      </p:sp>
      <p:sp>
        <p:nvSpPr>
          <p:cNvPr id="3" name="Date Placeholder 2">
            <a:extLst>
              <a:ext uri="{FF2B5EF4-FFF2-40B4-BE49-F238E27FC236}">
                <a16:creationId xmlns:a16="http://schemas.microsoft.com/office/drawing/2014/main" id="{F77EEC7D-3DEE-EFB6-D5DF-55756EFF25AF}"/>
              </a:ext>
            </a:extLst>
          </p:cNvPr>
          <p:cNvSpPr>
            <a:spLocks noGrp="1" noChangeArrowheads="1"/>
          </p:cNvSpPr>
          <p:nvPr>
            <p:ph type="dt" sz="half" idx="10"/>
          </p:nvPr>
        </p:nvSpPr>
        <p:spPr>
          <a:xfrm>
            <a:off x="711200" y="6229350"/>
            <a:ext cx="1930400" cy="514350"/>
          </a:xfrm>
        </p:spPr>
        <p:txBody>
          <a:bodyPr/>
          <a:lstStyle>
            <a:lvl1pPr>
              <a:defRPr>
                <a:solidFill>
                  <a:srgbClr val="5E574E"/>
                </a:solidFill>
              </a:defRPr>
            </a:lvl1pPr>
          </a:lstStyle>
          <a:p>
            <a:pPr>
              <a:defRPr/>
            </a:pPr>
            <a:endParaRPr lang="en-US"/>
          </a:p>
        </p:txBody>
      </p:sp>
      <p:sp>
        <p:nvSpPr>
          <p:cNvPr id="4" name="Footer Placeholder 3">
            <a:extLst>
              <a:ext uri="{FF2B5EF4-FFF2-40B4-BE49-F238E27FC236}">
                <a16:creationId xmlns:a16="http://schemas.microsoft.com/office/drawing/2014/main" id="{9ABF3D46-3BA7-5083-0087-D1E38181C146}"/>
              </a:ext>
            </a:extLst>
          </p:cNvPr>
          <p:cNvSpPr>
            <a:spLocks noGrp="1" noChangeArrowheads="1"/>
          </p:cNvSpPr>
          <p:nvPr>
            <p:ph type="ftr" sz="quarter" idx="11"/>
          </p:nvPr>
        </p:nvSpPr>
        <p:spPr>
          <a:xfrm>
            <a:off x="3149600" y="6229350"/>
            <a:ext cx="2844800" cy="514350"/>
          </a:xfrm>
        </p:spPr>
        <p:txBody>
          <a:bodyPr/>
          <a:lstStyle>
            <a:lvl1pPr>
              <a:defRPr>
                <a:solidFill>
                  <a:srgbClr val="5E574E"/>
                </a:solidFill>
              </a:defRPr>
            </a:lvl1pPr>
          </a:lstStyle>
          <a:p>
            <a:pPr>
              <a:defRPr/>
            </a:pPr>
            <a:endParaRPr lang="en-US"/>
          </a:p>
        </p:txBody>
      </p:sp>
      <p:sp>
        <p:nvSpPr>
          <p:cNvPr id="5" name="Slide Number Placeholder 4">
            <a:extLst>
              <a:ext uri="{FF2B5EF4-FFF2-40B4-BE49-F238E27FC236}">
                <a16:creationId xmlns:a16="http://schemas.microsoft.com/office/drawing/2014/main" id="{064769B9-CC3F-C22D-7E4C-A3D9CF69355F}"/>
              </a:ext>
            </a:extLst>
          </p:cNvPr>
          <p:cNvSpPr>
            <a:spLocks noGrp="1" noChangeArrowheads="1"/>
          </p:cNvSpPr>
          <p:nvPr>
            <p:ph type="sldNum" sz="quarter" idx="12"/>
          </p:nvPr>
        </p:nvSpPr>
        <p:spPr>
          <a:xfrm>
            <a:off x="6604000" y="6229350"/>
            <a:ext cx="1828800" cy="514350"/>
          </a:xfrm>
        </p:spPr>
        <p:txBody>
          <a:bodyPr/>
          <a:lstStyle>
            <a:lvl1pPr>
              <a:defRPr smtClean="0">
                <a:solidFill>
                  <a:srgbClr val="5E574E"/>
                </a:solidFill>
              </a:defRPr>
            </a:lvl1pPr>
          </a:lstStyle>
          <a:p>
            <a:pPr>
              <a:defRPr/>
            </a:pPr>
            <a:fld id="{0C566324-D9F3-436B-8BB4-96AE67D7D2F3}" type="slidenum">
              <a:rPr lang="en-US" altLang="en-US"/>
              <a:pPr>
                <a:defRPr/>
              </a:pPr>
              <a:t>‹#›</a:t>
            </a:fld>
            <a:endParaRPr lang="en-US" altLang="en-US"/>
          </a:p>
        </p:txBody>
      </p:sp>
    </p:spTree>
    <p:extLst>
      <p:ext uri="{BB962C8B-B14F-4D97-AF65-F5344CB8AC3E}">
        <p14:creationId xmlns:p14="http://schemas.microsoft.com/office/powerpoint/2010/main" val="1902686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38E21095-96DA-968C-91D4-AB5234E3C9A4}"/>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7FEDC1B-DDD3-D25D-9E12-AE4CCF956F9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5182A4E-2848-1C9F-367A-1D810D0BF4EC}"/>
              </a:ext>
            </a:extLst>
          </p:cNvPr>
          <p:cNvSpPr>
            <a:spLocks noGrp="1" noChangeArrowheads="1"/>
          </p:cNvSpPr>
          <p:nvPr>
            <p:ph type="sldNum" sz="quarter" idx="12"/>
          </p:nvPr>
        </p:nvSpPr>
        <p:spPr>
          <a:ln/>
        </p:spPr>
        <p:txBody>
          <a:bodyPr/>
          <a:lstStyle>
            <a:lvl1pPr>
              <a:defRPr/>
            </a:lvl1pPr>
          </a:lstStyle>
          <a:p>
            <a:pPr>
              <a:defRPr/>
            </a:pPr>
            <a:fld id="{A028372C-164A-4E6A-9C58-30E37A9CC031}" type="slidenum">
              <a:rPr lang="en-US" altLang="en-US"/>
              <a:pPr>
                <a:defRPr/>
              </a:pPr>
              <a:t>‹#›</a:t>
            </a:fld>
            <a:endParaRPr lang="en-US" altLang="en-US"/>
          </a:p>
        </p:txBody>
      </p:sp>
    </p:spTree>
    <p:extLst>
      <p:ext uri="{BB962C8B-B14F-4D97-AF65-F5344CB8AC3E}">
        <p14:creationId xmlns:p14="http://schemas.microsoft.com/office/powerpoint/2010/main" val="286050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AE3B463-A9B0-1237-89D9-FD99C0BA2D0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9A84246-4690-C9EC-FC0A-077F1929456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B82C818B-DD3D-06D8-FF49-6CCC71877BAC}"/>
              </a:ext>
            </a:extLst>
          </p:cNvPr>
          <p:cNvSpPr>
            <a:spLocks noGrp="1" noChangeArrowheads="1"/>
          </p:cNvSpPr>
          <p:nvPr>
            <p:ph type="sldNum" sz="quarter" idx="12"/>
          </p:nvPr>
        </p:nvSpPr>
        <p:spPr>
          <a:ln/>
        </p:spPr>
        <p:txBody>
          <a:bodyPr/>
          <a:lstStyle>
            <a:lvl1pPr>
              <a:defRPr/>
            </a:lvl1pPr>
          </a:lstStyle>
          <a:p>
            <a:pPr>
              <a:defRPr/>
            </a:pPr>
            <a:fld id="{AC1A9F80-8A43-457D-9B6E-B71D398E87B4}" type="slidenum">
              <a:rPr lang="en-US" altLang="en-US"/>
              <a:pPr>
                <a:defRPr/>
              </a:pPr>
              <a:t>‹#›</a:t>
            </a:fld>
            <a:endParaRPr lang="en-US" altLang="en-US"/>
          </a:p>
        </p:txBody>
      </p:sp>
    </p:spTree>
    <p:extLst>
      <p:ext uri="{BB962C8B-B14F-4D97-AF65-F5344CB8AC3E}">
        <p14:creationId xmlns:p14="http://schemas.microsoft.com/office/powerpoint/2010/main" val="4262012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0E40D7CA-1058-72C0-EA0F-0B1B35C1BFD3}"/>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0E7659B-7C33-F960-7AF1-EB642FD503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A677EBD-DEC7-5A03-9662-22FF98045210}"/>
              </a:ext>
            </a:extLst>
          </p:cNvPr>
          <p:cNvSpPr>
            <a:spLocks noGrp="1" noChangeArrowheads="1"/>
          </p:cNvSpPr>
          <p:nvPr>
            <p:ph type="sldNum" sz="quarter" idx="12"/>
          </p:nvPr>
        </p:nvSpPr>
        <p:spPr>
          <a:ln/>
        </p:spPr>
        <p:txBody>
          <a:bodyPr/>
          <a:lstStyle>
            <a:lvl1pPr>
              <a:defRPr/>
            </a:lvl1pPr>
          </a:lstStyle>
          <a:p>
            <a:fld id="{2B781E75-C148-44DC-8DEE-2A7DEC9AC6EC}" type="slidenum">
              <a:rPr lang="en-US" altLang="en-US"/>
              <a:pPr/>
              <a:t>‹#›</a:t>
            </a:fld>
            <a:endParaRPr lang="en-US" altLang="en-US"/>
          </a:p>
        </p:txBody>
      </p:sp>
    </p:spTree>
    <p:extLst>
      <p:ext uri="{BB962C8B-B14F-4D97-AF65-F5344CB8AC3E}">
        <p14:creationId xmlns:p14="http://schemas.microsoft.com/office/powerpoint/2010/main" val="1050443677"/>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E0F062E0-1B4F-4360-94F4-9F0EBF793B9A}" type="datetimeFigureOut">
              <a:rPr lang="en-US"/>
              <a:pPr>
                <a:defRPr/>
              </a:pPr>
              <a:t>1/28/2025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11242451-00E6-42BB-BF7D-457C8C28CF60}"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6.xml"/><Relationship Id="rId5" Type="http://schemas.openxmlformats.org/officeDocument/2006/relationships/image" Target="../media/image23.jpeg"/><Relationship Id="rId4" Type="http://schemas.openxmlformats.org/officeDocument/2006/relationships/hyperlink" Target="http://www.neuroscience.cam.ac.uk/uploadedFiles/bilitou_php3bayGl.png"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36.jpeg"/><Relationship Id="rId3" Type="http://schemas.openxmlformats.org/officeDocument/2006/relationships/image" Target="../media/image26.jpeg"/><Relationship Id="rId7" Type="http://schemas.openxmlformats.org/officeDocument/2006/relationships/image" Target="../media/image30.jpeg"/><Relationship Id="rId12" Type="http://schemas.openxmlformats.org/officeDocument/2006/relationships/image" Target="../media/image35.jpe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jpeg"/><Relationship Id="rId11" Type="http://schemas.openxmlformats.org/officeDocument/2006/relationships/image" Target="../media/image34.png"/><Relationship Id="rId5" Type="http://schemas.openxmlformats.org/officeDocument/2006/relationships/image" Target="../media/image28.jpeg"/><Relationship Id="rId10" Type="http://schemas.openxmlformats.org/officeDocument/2006/relationships/image" Target="../media/image33.jpeg"/><Relationship Id="rId4" Type="http://schemas.openxmlformats.org/officeDocument/2006/relationships/image" Target="../media/image27.jpeg"/><Relationship Id="rId9" Type="http://schemas.openxmlformats.org/officeDocument/2006/relationships/image" Target="../media/image32.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5.xml"/><Relationship Id="rId1" Type="http://schemas.openxmlformats.org/officeDocument/2006/relationships/video" Target="file:///D:\COEP\PPT\Unit%20Vi\confocal1.mp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DNA%20Replication%20Animation.MOV"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jpeg"/><Relationship Id="rId4" Type="http://schemas.openxmlformats.org/officeDocument/2006/relationships/image" Target="../media/image65.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Layout" Target="../slideLayouts/slideLayout5.xml"/><Relationship Id="rId4" Type="http://schemas.openxmlformats.org/officeDocument/2006/relationships/image" Target="../media/image70.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jpeg"/></Relationships>
</file>

<file path=ppt/slides/_rels/slide4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63.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99.wmf"/><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oleObject" Target="../embeddings/oleObject2.bin"/><Relationship Id="rId4" Type="http://schemas.openxmlformats.org/officeDocument/2006/relationships/image" Target="../media/image97.png"/></Relationships>
</file>

<file path=ppt/slides/_rels/slide6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PCR.MOV"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www.biosensor.se/" TargetMode="External"/><Relationship Id="rId2" Type="http://schemas.openxmlformats.org/officeDocument/2006/relationships/hyperlink" Target="http://en.wikipedia.org/wiki/Biosensor"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2.xml"/><Relationship Id="rId4" Type="http://schemas.openxmlformats.org/officeDocument/2006/relationships/image" Target="../media/image106.jpeg"/></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A5BE6053-C6E7-00E8-CD67-0C406B781D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E63AACAA-306B-315C-F8B5-BE3D26FB3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2" descr="8,258 Environmental Engineer Illustrations &amp;amp; Clip Art - iStock">
            <a:extLst>
              <a:ext uri="{FF2B5EF4-FFF2-40B4-BE49-F238E27FC236}">
                <a16:creationId xmlns:a16="http://schemas.microsoft.com/office/drawing/2014/main" id="{4910CB81-C465-B4F5-8201-D47624EFB4D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 b="3741"/>
          <a:stretch/>
        </p:blipFill>
        <p:spPr bwMode="auto">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sp>
        <p:nvSpPr>
          <p:cNvPr id="5" name="Arc 4">
            <a:extLst>
              <a:ext uri="{FF2B5EF4-FFF2-40B4-BE49-F238E27FC236}">
                <a16:creationId xmlns:a16="http://schemas.microsoft.com/office/drawing/2014/main" id="{CD0AEB09-DFFE-E93F-2065-F2425381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6" name="Picture 8" descr="COEP Sketch.jpg">
            <a:extLst>
              <a:ext uri="{FF2B5EF4-FFF2-40B4-BE49-F238E27FC236}">
                <a16:creationId xmlns:a16="http://schemas.microsoft.com/office/drawing/2014/main" id="{43D16391-D57D-2B85-6025-29C34C2C81D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643" r="12412" b="5"/>
          <a:stretch/>
        </p:blipFill>
        <p:spPr bwMode="auto">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AutoShape 4" descr="5 Economic Indicators That Affect Business Success [2021 Guide]">
            <a:extLst>
              <a:ext uri="{FF2B5EF4-FFF2-40B4-BE49-F238E27FC236}">
                <a16:creationId xmlns:a16="http://schemas.microsoft.com/office/drawing/2014/main" id="{160D9FAC-5AD9-C978-7A79-EF0456386139}"/>
              </a:ext>
            </a:extLst>
          </p:cNvP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latin typeface="Georgia" panose="02040502050405020303" pitchFamily="18" charset="0"/>
            </a:endParaRPr>
          </a:p>
        </p:txBody>
      </p:sp>
      <p:sp>
        <p:nvSpPr>
          <p:cNvPr id="8" name="AutoShape 6" descr="5 Economic Indicators That Affect Business Success [2021 Guide]">
            <a:extLst>
              <a:ext uri="{FF2B5EF4-FFF2-40B4-BE49-F238E27FC236}">
                <a16:creationId xmlns:a16="http://schemas.microsoft.com/office/drawing/2014/main" id="{D65335B8-1EC7-4C1B-4A3B-EC6BBF85A304}"/>
              </a:ext>
            </a:extLst>
          </p:cNvP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latin typeface="Georgia" panose="02040502050405020303" pitchFamily="18" charset="0"/>
            </a:endParaRPr>
          </a:p>
        </p:txBody>
      </p:sp>
      <p:sp>
        <p:nvSpPr>
          <p:cNvPr id="9" name="AutoShape 8" descr="5 Economic Indicators That Affect Business Success [2021 Guide]">
            <a:extLst>
              <a:ext uri="{FF2B5EF4-FFF2-40B4-BE49-F238E27FC236}">
                <a16:creationId xmlns:a16="http://schemas.microsoft.com/office/drawing/2014/main" id="{3B5B4D01-D376-0AAA-796D-73D64192A71B}"/>
              </a:ext>
            </a:extLst>
          </p:cNvP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latin typeface="Georgia" panose="02040502050405020303" pitchFamily="18" charset="0"/>
            </a:endParaRPr>
          </a:p>
        </p:txBody>
      </p:sp>
      <p:sp>
        <p:nvSpPr>
          <p:cNvPr id="11" name="TextBox 10">
            <a:extLst>
              <a:ext uri="{FF2B5EF4-FFF2-40B4-BE49-F238E27FC236}">
                <a16:creationId xmlns:a16="http://schemas.microsoft.com/office/drawing/2014/main" id="{D4135C92-EACC-F5B6-C4B8-88E5F1C2C4EF}"/>
              </a:ext>
            </a:extLst>
          </p:cNvPr>
          <p:cNvSpPr txBox="1"/>
          <p:nvPr/>
        </p:nvSpPr>
        <p:spPr>
          <a:xfrm>
            <a:off x="395536" y="3426293"/>
            <a:ext cx="7658352" cy="3243067"/>
          </a:xfrm>
          <a:prstGeom prst="rect">
            <a:avLst/>
          </a:prstGeom>
          <a:noFill/>
        </p:spPr>
        <p:txBody>
          <a:bodyPr wrap="square" rtlCol="0">
            <a:spAutoFit/>
          </a:bodyPr>
          <a:lstStyle/>
          <a:p>
            <a:pPr marL="342900" marR="0" indent="-342900">
              <a:lnSpc>
                <a:spcPct val="107000"/>
              </a:lnSpc>
              <a:spcBef>
                <a:spcPts val="0"/>
              </a:spcBef>
              <a:spcAft>
                <a:spcPts val="800"/>
              </a:spcAft>
              <a:buFont typeface="Wingdings" panose="05000000000000000000" pitchFamily="2" charset="2"/>
              <a:buChar char="q"/>
            </a:pPr>
            <a:r>
              <a:rPr lang="en-US" sz="2400" b="1" kern="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Databases &amp; Biocomputing</a:t>
            </a:r>
            <a:r>
              <a:rPr lang="en-US" sz="2400" kern="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 Acquisition, storage, processing and transmission of biological data and its applications like PCR</a:t>
            </a:r>
            <a:endParaRPr lang="en-US" sz="2400" kern="100" dirty="0">
              <a:solidFill>
                <a:srgbClr val="C00000"/>
              </a:solidFill>
              <a:effectLst/>
              <a:latin typeface="Calibri" panose="020F0502020204030204" pitchFamily="34" charset="0"/>
              <a:ea typeface="Calibri" panose="020F0502020204030204" pitchFamily="34" charset="0"/>
              <a:cs typeface="Mangal" panose="02040503050203030202" pitchFamily="18" charset="0"/>
            </a:endParaRPr>
          </a:p>
          <a:p>
            <a:pPr marL="342900" marR="0" indent="-342900">
              <a:lnSpc>
                <a:spcPct val="107000"/>
              </a:lnSpc>
              <a:spcBef>
                <a:spcPts val="0"/>
              </a:spcBef>
              <a:spcAft>
                <a:spcPts val="800"/>
              </a:spcAft>
              <a:buFont typeface="Wingdings" panose="05000000000000000000" pitchFamily="2" charset="2"/>
              <a:buChar char="q"/>
            </a:pPr>
            <a:r>
              <a:rPr lang="en-US" sz="2400" b="1" kern="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Bioinstrumentation</a:t>
            </a:r>
            <a:r>
              <a:rPr lang="en-US" sz="2400" kern="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 Diagnostic and Therapeutic devices </a:t>
            </a:r>
            <a:endParaRPr lang="en-US" sz="2400" kern="100" dirty="0">
              <a:solidFill>
                <a:srgbClr val="C00000"/>
              </a:solidFill>
              <a:effectLst/>
              <a:latin typeface="Calibri" panose="020F0502020204030204" pitchFamily="34" charset="0"/>
              <a:ea typeface="Calibri" panose="020F0502020204030204" pitchFamily="34" charset="0"/>
              <a:cs typeface="Mangal" panose="02040503050203030202" pitchFamily="18" charset="0"/>
            </a:endParaRPr>
          </a:p>
          <a:p>
            <a:pPr marL="342900" marR="0" indent="-342900">
              <a:lnSpc>
                <a:spcPct val="107000"/>
              </a:lnSpc>
              <a:spcBef>
                <a:spcPts val="0"/>
              </a:spcBef>
              <a:spcAft>
                <a:spcPts val="800"/>
              </a:spcAft>
              <a:buFont typeface="Wingdings" panose="05000000000000000000" pitchFamily="2" charset="2"/>
              <a:buChar char="q"/>
            </a:pPr>
            <a:r>
              <a:rPr lang="en-US" sz="2400" b="1" kern="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Bioimaging</a:t>
            </a:r>
            <a:r>
              <a:rPr lang="en-US" sz="2400" kern="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 Principle, types and examples, </a:t>
            </a:r>
            <a:endParaRPr lang="en-US" sz="2400" kern="100" dirty="0">
              <a:solidFill>
                <a:srgbClr val="C00000"/>
              </a:solidFill>
              <a:effectLst/>
              <a:latin typeface="Calibri" panose="020F0502020204030204" pitchFamily="34" charset="0"/>
              <a:ea typeface="Calibri" panose="020F0502020204030204" pitchFamily="34" charset="0"/>
              <a:cs typeface="Mangal" panose="02040503050203030202" pitchFamily="18" charset="0"/>
            </a:endParaRPr>
          </a:p>
          <a:p>
            <a:pPr marL="342900" marR="0" indent="-342900">
              <a:lnSpc>
                <a:spcPct val="107000"/>
              </a:lnSpc>
              <a:spcBef>
                <a:spcPts val="0"/>
              </a:spcBef>
              <a:spcAft>
                <a:spcPts val="800"/>
              </a:spcAft>
              <a:buFont typeface="Wingdings" panose="05000000000000000000" pitchFamily="2" charset="2"/>
              <a:buChar char="q"/>
            </a:pPr>
            <a:r>
              <a:rPr lang="en-US" sz="2400" b="1" kern="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Biosensors</a:t>
            </a:r>
            <a:r>
              <a:rPr lang="en-US" sz="2400" kern="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 Principle, types and examples, </a:t>
            </a:r>
            <a:endParaRPr lang="en-US" sz="2400" kern="100" dirty="0">
              <a:solidFill>
                <a:srgbClr val="C00000"/>
              </a:solidFill>
              <a:effectLst/>
              <a:latin typeface="Calibri" panose="020F0502020204030204" pitchFamily="34" charset="0"/>
              <a:ea typeface="Calibri" panose="020F0502020204030204" pitchFamily="34" charset="0"/>
              <a:cs typeface="Mangal" panose="02040503050203030202" pitchFamily="18" charset="0"/>
            </a:endParaRPr>
          </a:p>
          <a:p>
            <a:pPr marL="342900" indent="-342900">
              <a:buFont typeface="Wingdings" panose="05000000000000000000" pitchFamily="2" charset="2"/>
              <a:buChar char="q"/>
            </a:pPr>
            <a:r>
              <a:rPr lang="en-US" sz="2400" dirty="0">
                <a:solidFill>
                  <a:srgbClr val="C00000"/>
                </a:solidFill>
                <a:effectLst/>
                <a:latin typeface="Calibri" panose="020F0502020204030204" pitchFamily="34" charset="0"/>
                <a:ea typeface="Calibri" panose="020F0502020204030204" pitchFamily="34" charset="0"/>
              </a:rPr>
              <a:t>Application of </a:t>
            </a:r>
            <a:r>
              <a:rPr lang="en-US" sz="2400" b="1" dirty="0">
                <a:solidFill>
                  <a:srgbClr val="C00000"/>
                </a:solidFill>
                <a:effectLst/>
                <a:latin typeface="Calibri" panose="020F0502020204030204" pitchFamily="34" charset="0"/>
                <a:ea typeface="Calibri" panose="020F0502020204030204" pitchFamily="34" charset="0"/>
              </a:rPr>
              <a:t>Artificial Intelligence </a:t>
            </a:r>
            <a:r>
              <a:rPr lang="en-US" sz="2400" dirty="0">
                <a:solidFill>
                  <a:srgbClr val="C00000"/>
                </a:solidFill>
                <a:effectLst/>
                <a:latin typeface="Calibri" panose="020F0502020204030204" pitchFamily="34" charset="0"/>
                <a:ea typeface="Calibri" panose="020F0502020204030204" pitchFamily="34" charset="0"/>
              </a:rPr>
              <a:t>in bio-medical field</a:t>
            </a:r>
            <a:endParaRPr lang="en-US" sz="2400" b="1" dirty="0">
              <a:solidFill>
                <a:srgbClr val="C00000"/>
              </a:solidFill>
            </a:endParaRPr>
          </a:p>
        </p:txBody>
      </p:sp>
      <p:sp>
        <p:nvSpPr>
          <p:cNvPr id="12" name="TextBox 11">
            <a:extLst>
              <a:ext uri="{FF2B5EF4-FFF2-40B4-BE49-F238E27FC236}">
                <a16:creationId xmlns:a16="http://schemas.microsoft.com/office/drawing/2014/main" id="{56D3DD0D-ECC2-4245-C87F-497387C201AF}"/>
              </a:ext>
            </a:extLst>
          </p:cNvPr>
          <p:cNvSpPr txBox="1"/>
          <p:nvPr/>
        </p:nvSpPr>
        <p:spPr>
          <a:xfrm>
            <a:off x="390814" y="365932"/>
            <a:ext cx="5874772" cy="954107"/>
          </a:xfrm>
          <a:prstGeom prst="rect">
            <a:avLst/>
          </a:prstGeom>
          <a:noFill/>
        </p:spPr>
        <p:txBody>
          <a:bodyPr wrap="square" rtlCol="0">
            <a:spAutoFit/>
          </a:bodyPr>
          <a:lstStyle/>
          <a:p>
            <a:r>
              <a:rPr lang="en-US" sz="2800" b="1" dirty="0">
                <a:solidFill>
                  <a:srgbClr val="7030A0"/>
                </a:solidFill>
              </a:rPr>
              <a:t>Biology for Engineers (BFE)</a:t>
            </a:r>
          </a:p>
          <a:p>
            <a:r>
              <a:rPr lang="en-US" sz="2800" b="1" dirty="0">
                <a:solidFill>
                  <a:srgbClr val="7030A0"/>
                </a:solidFill>
              </a:rPr>
              <a:t>NEP Complied Syllabus</a:t>
            </a:r>
          </a:p>
        </p:txBody>
      </p:sp>
      <p:pic>
        <p:nvPicPr>
          <p:cNvPr id="13" name="Picture 12" descr="Logo&#10;&#10;Description automatically generated">
            <a:extLst>
              <a:ext uri="{FF2B5EF4-FFF2-40B4-BE49-F238E27FC236}">
                <a16:creationId xmlns:a16="http://schemas.microsoft.com/office/drawing/2014/main" id="{430818EE-5674-4076-7017-AA6C817CA5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58671" y="370251"/>
            <a:ext cx="1611218" cy="1916266"/>
          </a:xfrm>
          <a:prstGeom prst="rect">
            <a:avLst/>
          </a:prstGeom>
        </p:spPr>
      </p:pic>
      <p:sp>
        <p:nvSpPr>
          <p:cNvPr id="14" name="TextBox 13">
            <a:extLst>
              <a:ext uri="{FF2B5EF4-FFF2-40B4-BE49-F238E27FC236}">
                <a16:creationId xmlns:a16="http://schemas.microsoft.com/office/drawing/2014/main" id="{692522CC-E201-84A2-7A73-F744F4471610}"/>
              </a:ext>
            </a:extLst>
          </p:cNvPr>
          <p:cNvSpPr txBox="1"/>
          <p:nvPr/>
        </p:nvSpPr>
        <p:spPr>
          <a:xfrm>
            <a:off x="404875" y="1588182"/>
            <a:ext cx="5508887" cy="184081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400" b="1" spc="10" dirty="0">
                <a:solidFill>
                  <a:srgbClr val="00B050"/>
                </a:solidFill>
              </a:rPr>
              <a:t>APPLICATION AREAS IN BIOENGINEERING</a:t>
            </a:r>
          </a:p>
          <a:p>
            <a:pPr>
              <a:lnSpc>
                <a:spcPct val="90000"/>
              </a:lnSpc>
              <a:spcBef>
                <a:spcPct val="0"/>
              </a:spcBef>
              <a:spcAft>
                <a:spcPts val="600"/>
              </a:spcAft>
            </a:pPr>
            <a:r>
              <a:rPr lang="en-US" sz="2400" b="1" spc="10" dirty="0">
                <a:solidFill>
                  <a:srgbClr val="00B050"/>
                </a:solidFill>
              </a:rPr>
              <a:t>----------------------------------------------</a:t>
            </a:r>
          </a:p>
          <a:p>
            <a:pPr>
              <a:lnSpc>
                <a:spcPct val="90000"/>
              </a:lnSpc>
              <a:spcBef>
                <a:spcPct val="0"/>
              </a:spcBef>
              <a:spcAft>
                <a:spcPts val="600"/>
              </a:spcAft>
            </a:pPr>
            <a:r>
              <a:rPr lang="en-US" sz="2400" b="1" spc="10" dirty="0">
                <a:solidFill>
                  <a:srgbClr val="00B050"/>
                </a:solidFill>
              </a:rPr>
              <a:t>UNIT 5</a:t>
            </a:r>
          </a:p>
        </p:txBody>
      </p:sp>
    </p:spTree>
    <p:extLst>
      <p:ext uri="{BB962C8B-B14F-4D97-AF65-F5344CB8AC3E}">
        <p14:creationId xmlns:p14="http://schemas.microsoft.com/office/powerpoint/2010/main" val="2235132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4">
            <a:extLst>
              <a:ext uri="{FF2B5EF4-FFF2-40B4-BE49-F238E27FC236}">
                <a16:creationId xmlns:a16="http://schemas.microsoft.com/office/drawing/2014/main" id="{393275EB-4CEE-0BA7-8339-249FEDF06776}"/>
              </a:ext>
            </a:extLst>
          </p:cNvPr>
          <p:cNvSpPr txBox="1">
            <a:spLocks noChangeArrowheads="1"/>
          </p:cNvSpPr>
          <p:nvPr/>
        </p:nvSpPr>
        <p:spPr bwMode="auto">
          <a:xfrm>
            <a:off x="323528" y="1720840"/>
            <a:ext cx="8568952"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algn="l" eaLnBrk="1" hangingPunct="1">
              <a:spcBef>
                <a:spcPct val="50000"/>
              </a:spcBef>
            </a:pPr>
            <a:r>
              <a:rPr lang="en-US" altLang="en-US" sz="2400" dirty="0"/>
              <a:t>Bioimaging is the examination of biological structures and function using various qualitative and quantitative techniques. </a:t>
            </a:r>
          </a:p>
          <a:p>
            <a:pPr algn="l" eaLnBrk="1" hangingPunct="1">
              <a:spcBef>
                <a:spcPct val="50000"/>
              </a:spcBef>
            </a:pPr>
            <a:r>
              <a:rPr lang="en-US" altLang="en-US" sz="2400" dirty="0"/>
              <a:t>This science brings together engineers, physicists, biologists and chemists engaged in the development and the methodology for various biological examinations. </a:t>
            </a:r>
          </a:p>
          <a:p>
            <a:pPr algn="l" eaLnBrk="1" hangingPunct="1">
              <a:spcBef>
                <a:spcPct val="50000"/>
              </a:spcBef>
            </a:pPr>
            <a:r>
              <a:rPr lang="en-US" altLang="en-US" sz="2400" dirty="0"/>
              <a:t>Several aspects of bioimaging are confined to research while some have been adapted for live studies i.e. for the detection of biological conditions (diseases and abnormalities) in humans. </a:t>
            </a:r>
          </a:p>
        </p:txBody>
      </p:sp>
      <p:sp>
        <p:nvSpPr>
          <p:cNvPr id="2" name="Rectangle: Rounded Corners 1">
            <a:extLst>
              <a:ext uri="{FF2B5EF4-FFF2-40B4-BE49-F238E27FC236}">
                <a16:creationId xmlns:a16="http://schemas.microsoft.com/office/drawing/2014/main" id="{455FA49D-17D3-5A4F-5374-9156F4E3F3C2}"/>
              </a:ext>
            </a:extLst>
          </p:cNvPr>
          <p:cNvSpPr/>
          <p:nvPr/>
        </p:nvSpPr>
        <p:spPr>
          <a:xfrm>
            <a:off x="3023828" y="476672"/>
            <a:ext cx="3096344" cy="64137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Bioimaging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6">
            <a:extLst>
              <a:ext uri="{FF2B5EF4-FFF2-40B4-BE49-F238E27FC236}">
                <a16:creationId xmlns:a16="http://schemas.microsoft.com/office/drawing/2014/main" id="{596730F3-A0ED-9E39-491B-57C400D05996}"/>
              </a:ext>
            </a:extLst>
          </p:cNvPr>
          <p:cNvSpPr>
            <a:spLocks noGrp="1" noChangeArrowheads="1"/>
          </p:cNvSpPr>
          <p:nvPr>
            <p:ph type="title"/>
          </p:nvPr>
        </p:nvSpPr>
        <p:spPr>
          <a:xfrm>
            <a:off x="5257800" y="533400"/>
            <a:ext cx="2971800" cy="1752600"/>
          </a:xfrm>
        </p:spPr>
        <p:txBody>
          <a:bodyPr/>
          <a:lstStyle/>
          <a:p>
            <a:pPr eaLnBrk="1" hangingPunct="1"/>
            <a:r>
              <a:rPr lang="en-US" altLang="en-US"/>
              <a:t>Light Microscope</a:t>
            </a:r>
          </a:p>
        </p:txBody>
      </p:sp>
      <p:pic>
        <p:nvPicPr>
          <p:cNvPr id="3075" name="Picture 7" descr="LightDiagram">
            <a:extLst>
              <a:ext uri="{FF2B5EF4-FFF2-40B4-BE49-F238E27FC236}">
                <a16:creationId xmlns:a16="http://schemas.microsoft.com/office/drawing/2014/main" id="{609499E0-4F72-2406-ADEB-7F29B763D1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04800" y="457200"/>
            <a:ext cx="4260850" cy="6096000"/>
          </a:xfrm>
          <a:noFill/>
        </p:spPr>
      </p:pic>
      <p:pic>
        <p:nvPicPr>
          <p:cNvPr id="35842" name="Picture 2" descr="Light Microscope- Definition, Principle, Types, Parts, Labeled Diagram,  Magnification">
            <a:extLst>
              <a:ext uri="{FF2B5EF4-FFF2-40B4-BE49-F238E27FC236}">
                <a16:creationId xmlns:a16="http://schemas.microsoft.com/office/drawing/2014/main" id="{29BB0F53-D5D9-D607-EF81-AEF0B8A669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636912"/>
            <a:ext cx="3240360" cy="35902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4">
            <a:extLst>
              <a:ext uri="{FF2B5EF4-FFF2-40B4-BE49-F238E27FC236}">
                <a16:creationId xmlns:a16="http://schemas.microsoft.com/office/drawing/2014/main" id="{842A63D6-5165-FE9E-239C-992F8F3C3B49}"/>
              </a:ext>
            </a:extLst>
          </p:cNvPr>
          <p:cNvSpPr txBox="1">
            <a:spLocks noChangeArrowheads="1"/>
          </p:cNvSpPr>
          <p:nvPr/>
        </p:nvSpPr>
        <p:spPr bwMode="auto">
          <a:xfrm>
            <a:off x="457200" y="243681"/>
            <a:ext cx="8229600" cy="637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algn="l" eaLnBrk="1" hangingPunct="1"/>
            <a:r>
              <a:rPr lang="en-US" altLang="en-US" sz="2400" dirty="0"/>
              <a:t>The term </a:t>
            </a:r>
            <a:r>
              <a:rPr lang="en-US" altLang="en-US" sz="2400" b="1" dirty="0"/>
              <a:t>'fluorescence</a:t>
            </a:r>
            <a:r>
              <a:rPr lang="en-US" altLang="en-US" sz="2400" dirty="0"/>
              <a:t>' was coined by George Gabriel Stokes in his 1852 paper; the name was given as a description of the essence of the mineral fluorite, composed of calcium fluoride, which gave a visible emission when illuminated with "invisible radiation" (UV radiation).</a:t>
            </a:r>
          </a:p>
          <a:p>
            <a:pPr algn="l" eaLnBrk="1" hangingPunct="1"/>
            <a:endParaRPr lang="en-US" altLang="en-US" sz="2400" dirty="0"/>
          </a:p>
          <a:p>
            <a:pPr algn="l" eaLnBrk="1" hangingPunct="1">
              <a:buFontTx/>
              <a:buChar char="•"/>
            </a:pPr>
            <a:r>
              <a:rPr lang="en-US" altLang="en-US" sz="2400" dirty="0"/>
              <a:t> Fluorescence is the emission of visible light </a:t>
            </a:r>
            <a:r>
              <a:rPr lang="en-US" altLang="en-US" sz="2400" dirty="0">
                <a:highlight>
                  <a:srgbClr val="00FFFF"/>
                </a:highlight>
              </a:rPr>
              <a:t>by a substance that has absorbed light of a differing, usually invisible, wavelength</a:t>
            </a:r>
            <a:r>
              <a:rPr lang="en-US" altLang="en-US" sz="2400" dirty="0"/>
              <a:t>. </a:t>
            </a:r>
          </a:p>
          <a:p>
            <a:pPr algn="l" eaLnBrk="1" hangingPunct="1">
              <a:buFontTx/>
              <a:buChar char="•"/>
            </a:pPr>
            <a:r>
              <a:rPr lang="en-US" altLang="en-US" sz="2400" dirty="0"/>
              <a:t> Absorption of a photon triggers the emission of a photon with a longer (less energetic) wavelength. </a:t>
            </a:r>
          </a:p>
          <a:p>
            <a:pPr algn="l" eaLnBrk="1" hangingPunct="1">
              <a:buFontTx/>
              <a:buChar char="•"/>
            </a:pPr>
            <a:r>
              <a:rPr lang="en-US" altLang="en-US" sz="2400" dirty="0"/>
              <a:t> A shorter wavelength emission is sometimes observed from multiple photon absorption. </a:t>
            </a:r>
          </a:p>
          <a:p>
            <a:pPr algn="l" eaLnBrk="1" hangingPunct="1">
              <a:buFontTx/>
              <a:buChar char="•"/>
            </a:pPr>
            <a:r>
              <a:rPr lang="en-US" altLang="en-US" sz="2400" dirty="0"/>
              <a:t> The energy difference between the absorbed and emitted photons ends up as molecular rotations, vibrations or heat. </a:t>
            </a:r>
          </a:p>
          <a:p>
            <a:pPr algn="l" eaLnBrk="1" hangingPunct="1">
              <a:buFontTx/>
              <a:buChar char="•"/>
            </a:pPr>
            <a:r>
              <a:rPr lang="en-US" altLang="en-US" sz="2400" dirty="0"/>
              <a:t> Sometimes the absorbed photon is in the ultraviolet range, and the emitted light is in the visible range, but this depends on the characteristics of the particular fluorescent substance.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8" descr="epi-fluor">
            <a:extLst>
              <a:ext uri="{FF2B5EF4-FFF2-40B4-BE49-F238E27FC236}">
                <a16:creationId xmlns:a16="http://schemas.microsoft.com/office/drawing/2014/main" id="{F530C3A9-14F4-A6C2-2825-C6C5A1F62B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52400"/>
            <a:ext cx="5908675"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Rectangle 4">
            <a:extLst>
              <a:ext uri="{FF2B5EF4-FFF2-40B4-BE49-F238E27FC236}">
                <a16:creationId xmlns:a16="http://schemas.microsoft.com/office/drawing/2014/main" id="{C258350F-8EB5-8D0E-63A3-3C8C515B27B5}"/>
              </a:ext>
            </a:extLst>
          </p:cNvPr>
          <p:cNvSpPr>
            <a:spLocks noGrp="1" noChangeArrowheads="1"/>
          </p:cNvSpPr>
          <p:nvPr>
            <p:ph type="title"/>
          </p:nvPr>
        </p:nvSpPr>
        <p:spPr>
          <a:xfrm>
            <a:off x="228600" y="609600"/>
            <a:ext cx="3048000" cy="1143000"/>
          </a:xfrm>
        </p:spPr>
        <p:txBody>
          <a:bodyPr/>
          <a:lstStyle/>
          <a:p>
            <a:pPr eaLnBrk="1" hangingPunct="1"/>
            <a:r>
              <a:rPr lang="en-US" altLang="en-US" sz="4000"/>
              <a:t>Fluorescence </a:t>
            </a:r>
            <a:br>
              <a:rPr lang="en-US" altLang="en-US" sz="4000"/>
            </a:br>
            <a:r>
              <a:rPr lang="en-US" altLang="en-US" sz="4000"/>
              <a:t>microscope</a:t>
            </a:r>
          </a:p>
        </p:txBody>
      </p:sp>
      <p:pic>
        <p:nvPicPr>
          <p:cNvPr id="5124" name="Picture 11" descr="microscope">
            <a:extLst>
              <a:ext uri="{FF2B5EF4-FFF2-40B4-BE49-F238E27FC236}">
                <a16:creationId xmlns:a16="http://schemas.microsoft.com/office/drawing/2014/main" id="{F6419FBF-B34C-CA07-E310-F17DBD75BA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209800"/>
            <a:ext cx="2922588"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212A7237-0030-E8D1-44E7-59E0BC3281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52400"/>
            <a:ext cx="8686800" cy="628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1626C0B8-E122-4CB5-6E00-FC2FB83C6E89}"/>
              </a:ext>
            </a:extLst>
          </p:cNvPr>
          <p:cNvSpPr>
            <a:spLocks noGrp="1" noChangeArrowheads="1"/>
          </p:cNvSpPr>
          <p:nvPr>
            <p:ph type="title"/>
          </p:nvPr>
        </p:nvSpPr>
        <p:spPr/>
        <p:txBody>
          <a:bodyPr/>
          <a:lstStyle/>
          <a:p>
            <a:pPr eaLnBrk="1" hangingPunct="1"/>
            <a:r>
              <a:rPr lang="en-US" altLang="en-US" sz="4000" b="1"/>
              <a:t>Confocal microscope</a:t>
            </a:r>
            <a:br>
              <a:rPr lang="en-US" altLang="en-US" sz="4000" b="1"/>
            </a:br>
            <a:endParaRPr lang="en-US" altLang="en-US" sz="4000" b="1"/>
          </a:p>
        </p:txBody>
      </p:sp>
      <p:pic>
        <p:nvPicPr>
          <p:cNvPr id="7171" name="Picture 3" descr="inverted">
            <a:extLst>
              <a:ext uri="{FF2B5EF4-FFF2-40B4-BE49-F238E27FC236}">
                <a16:creationId xmlns:a16="http://schemas.microsoft.com/office/drawing/2014/main" id="{E8FC5607-3000-6EEB-FBBD-4EE96AAA4E96}"/>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838200" y="1752600"/>
            <a:ext cx="3429000" cy="4419600"/>
          </a:xfrm>
          <a:noFill/>
        </p:spPr>
      </p:pic>
      <p:pic>
        <p:nvPicPr>
          <p:cNvPr id="7172" name="Picture 4" descr="upright">
            <a:extLst>
              <a:ext uri="{FF2B5EF4-FFF2-40B4-BE49-F238E27FC236}">
                <a16:creationId xmlns:a16="http://schemas.microsoft.com/office/drawing/2014/main" id="{CDF34059-89BA-C459-4201-8F2BEB91F39B}"/>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800600" y="1752600"/>
            <a:ext cx="3581400" cy="4419600"/>
          </a:xfrm>
          <a:noFill/>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Group 6">
            <a:extLst>
              <a:ext uri="{FF2B5EF4-FFF2-40B4-BE49-F238E27FC236}">
                <a16:creationId xmlns:a16="http://schemas.microsoft.com/office/drawing/2014/main" id="{FC1C4643-BF20-9CDD-2257-594FD6946A3E}"/>
              </a:ext>
            </a:extLst>
          </p:cNvPr>
          <p:cNvGrpSpPr>
            <a:grpSpLocks/>
          </p:cNvGrpSpPr>
          <p:nvPr/>
        </p:nvGrpSpPr>
        <p:grpSpPr bwMode="auto">
          <a:xfrm>
            <a:off x="762000" y="2336800"/>
            <a:ext cx="7696200" cy="3454400"/>
            <a:chOff x="255" y="1218"/>
            <a:chExt cx="6222" cy="2555"/>
          </a:xfrm>
        </p:grpSpPr>
        <p:sp>
          <p:nvSpPr>
            <p:cNvPr id="8196" name="Rectangle 7">
              <a:extLst>
                <a:ext uri="{FF2B5EF4-FFF2-40B4-BE49-F238E27FC236}">
                  <a16:creationId xmlns:a16="http://schemas.microsoft.com/office/drawing/2014/main" id="{84E611DB-D85D-EBA8-6C2F-A0C107575E95}"/>
                </a:ext>
              </a:extLst>
            </p:cNvPr>
            <p:cNvSpPr>
              <a:spLocks noChangeArrowheads="1"/>
            </p:cNvSpPr>
            <p:nvPr/>
          </p:nvSpPr>
          <p:spPr bwMode="auto">
            <a:xfrm>
              <a:off x="3176" y="1873"/>
              <a:ext cx="351" cy="1020"/>
            </a:xfrm>
            <a:prstGeom prst="rect">
              <a:avLst/>
            </a:prstGeom>
            <a:gradFill rotWithShape="0">
              <a:gsLst>
                <a:gs pos="0">
                  <a:srgbClr val="919191"/>
                </a:gs>
                <a:gs pos="50000">
                  <a:srgbClr val="B2B2B2"/>
                </a:gs>
                <a:gs pos="100000">
                  <a:srgbClr val="919191"/>
                </a:gs>
              </a:gsLst>
              <a:lin ang="2700000" scaled="1"/>
            </a:gradFill>
            <a:ln w="12700">
              <a:solidFill>
                <a:schemeClr val="tx1"/>
              </a:solidFill>
              <a:miter lim="800000"/>
              <a:headEnd/>
              <a:tailEnd/>
            </a:ln>
          </p:spPr>
          <p:txBody>
            <a:bodyPr wrap="none" anchor="ct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sp>
          <p:nvSpPr>
            <p:cNvPr id="8197" name="Rectangle 8">
              <a:extLst>
                <a:ext uri="{FF2B5EF4-FFF2-40B4-BE49-F238E27FC236}">
                  <a16:creationId xmlns:a16="http://schemas.microsoft.com/office/drawing/2014/main" id="{A86FB58E-6DBF-0BA4-E9B7-79A8D9149343}"/>
                </a:ext>
              </a:extLst>
            </p:cNvPr>
            <p:cNvSpPr>
              <a:spLocks noChangeArrowheads="1"/>
            </p:cNvSpPr>
            <p:nvPr/>
          </p:nvSpPr>
          <p:spPr bwMode="auto">
            <a:xfrm>
              <a:off x="5272" y="1873"/>
              <a:ext cx="44" cy="1020"/>
            </a:xfrm>
            <a:prstGeom prst="rect">
              <a:avLst/>
            </a:prstGeom>
            <a:solidFill>
              <a:schemeClr val="tx1"/>
            </a:solidFill>
            <a:ln w="12700">
              <a:solidFill>
                <a:schemeClr val="tx1"/>
              </a:solidFill>
              <a:miter lim="800000"/>
              <a:headEnd/>
              <a:tailEnd/>
            </a:ln>
          </p:spPr>
          <p:txBody>
            <a:bodyPr wrap="none" anchor="ct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sp>
          <p:nvSpPr>
            <p:cNvPr id="8198" name="Rectangle 9">
              <a:extLst>
                <a:ext uri="{FF2B5EF4-FFF2-40B4-BE49-F238E27FC236}">
                  <a16:creationId xmlns:a16="http://schemas.microsoft.com/office/drawing/2014/main" id="{6FF8881A-1627-F0C7-A16A-288A0233D12A}"/>
                </a:ext>
              </a:extLst>
            </p:cNvPr>
            <p:cNvSpPr>
              <a:spLocks noChangeArrowheads="1"/>
            </p:cNvSpPr>
            <p:nvPr/>
          </p:nvSpPr>
          <p:spPr bwMode="auto">
            <a:xfrm>
              <a:off x="994" y="1873"/>
              <a:ext cx="44" cy="1020"/>
            </a:xfrm>
            <a:prstGeom prst="rect">
              <a:avLst/>
            </a:prstGeom>
            <a:solidFill>
              <a:schemeClr val="tx1"/>
            </a:solidFill>
            <a:ln w="12700">
              <a:solidFill>
                <a:schemeClr val="tx1"/>
              </a:solidFill>
              <a:miter lim="800000"/>
              <a:headEnd/>
              <a:tailEnd/>
            </a:ln>
          </p:spPr>
          <p:txBody>
            <a:bodyPr wrap="none" anchor="ct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sp>
          <p:nvSpPr>
            <p:cNvPr id="8199" name="Oval 10">
              <a:extLst>
                <a:ext uri="{FF2B5EF4-FFF2-40B4-BE49-F238E27FC236}">
                  <a16:creationId xmlns:a16="http://schemas.microsoft.com/office/drawing/2014/main" id="{E760B66E-4104-0F25-A757-9A5DB8434508}"/>
                </a:ext>
              </a:extLst>
            </p:cNvPr>
            <p:cNvSpPr>
              <a:spLocks noChangeArrowheads="1"/>
            </p:cNvSpPr>
            <p:nvPr/>
          </p:nvSpPr>
          <p:spPr bwMode="auto">
            <a:xfrm>
              <a:off x="2097" y="1920"/>
              <a:ext cx="201" cy="973"/>
            </a:xfrm>
            <a:prstGeom prst="ellipse">
              <a:avLst/>
            </a:prstGeom>
            <a:gradFill rotWithShape="0">
              <a:gsLst>
                <a:gs pos="0">
                  <a:srgbClr val="618FFD"/>
                </a:gs>
                <a:gs pos="50000">
                  <a:srgbClr val="CFDDFE"/>
                </a:gs>
                <a:gs pos="100000">
                  <a:srgbClr val="618FFD"/>
                </a:gs>
              </a:gsLst>
              <a:lin ang="18900000" scaled="1"/>
            </a:gradFill>
            <a:ln w="12700">
              <a:solidFill>
                <a:schemeClr val="tx1"/>
              </a:solidFill>
              <a:round/>
              <a:headEnd/>
              <a:tailEnd/>
            </a:ln>
          </p:spPr>
          <p:txBody>
            <a:bodyPr wrap="none" anchor="ct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sp>
          <p:nvSpPr>
            <p:cNvPr id="8200" name="Oval 11">
              <a:extLst>
                <a:ext uri="{FF2B5EF4-FFF2-40B4-BE49-F238E27FC236}">
                  <a16:creationId xmlns:a16="http://schemas.microsoft.com/office/drawing/2014/main" id="{4A51CEF8-19B4-014E-E07F-6E1A23D0F3FD}"/>
                </a:ext>
              </a:extLst>
            </p:cNvPr>
            <p:cNvSpPr>
              <a:spLocks noChangeArrowheads="1"/>
            </p:cNvSpPr>
            <p:nvPr/>
          </p:nvSpPr>
          <p:spPr bwMode="auto">
            <a:xfrm>
              <a:off x="4189" y="1920"/>
              <a:ext cx="202" cy="973"/>
            </a:xfrm>
            <a:prstGeom prst="ellipse">
              <a:avLst/>
            </a:prstGeom>
            <a:gradFill rotWithShape="0">
              <a:gsLst>
                <a:gs pos="0">
                  <a:srgbClr val="618FFD"/>
                </a:gs>
                <a:gs pos="50000">
                  <a:srgbClr val="CFDDFE"/>
                </a:gs>
                <a:gs pos="100000">
                  <a:srgbClr val="618FFD"/>
                </a:gs>
              </a:gsLst>
              <a:lin ang="18900000" scaled="1"/>
            </a:gradFill>
            <a:ln w="12700">
              <a:solidFill>
                <a:schemeClr val="tx1"/>
              </a:solidFill>
              <a:round/>
              <a:headEnd/>
              <a:tailEnd/>
            </a:ln>
          </p:spPr>
          <p:txBody>
            <a:bodyPr wrap="none" anchor="ct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sp>
          <p:nvSpPr>
            <p:cNvPr id="8201" name="Line 12">
              <a:extLst>
                <a:ext uri="{FF2B5EF4-FFF2-40B4-BE49-F238E27FC236}">
                  <a16:creationId xmlns:a16="http://schemas.microsoft.com/office/drawing/2014/main" id="{9D43F4BF-A6A4-DD31-0D29-29A5816A560F}"/>
                </a:ext>
              </a:extLst>
            </p:cNvPr>
            <p:cNvSpPr>
              <a:spLocks noChangeShapeType="1"/>
            </p:cNvSpPr>
            <p:nvPr/>
          </p:nvSpPr>
          <p:spPr bwMode="auto">
            <a:xfrm>
              <a:off x="2201" y="1920"/>
              <a:ext cx="2137" cy="97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02" name="Line 13">
              <a:extLst>
                <a:ext uri="{FF2B5EF4-FFF2-40B4-BE49-F238E27FC236}">
                  <a16:creationId xmlns:a16="http://schemas.microsoft.com/office/drawing/2014/main" id="{E2C06C7C-B9F9-DD76-483F-3D9FBD254DFB}"/>
                </a:ext>
              </a:extLst>
            </p:cNvPr>
            <p:cNvSpPr>
              <a:spLocks noChangeShapeType="1"/>
            </p:cNvSpPr>
            <p:nvPr/>
          </p:nvSpPr>
          <p:spPr bwMode="auto">
            <a:xfrm flipV="1">
              <a:off x="2206" y="1951"/>
              <a:ext cx="2115" cy="95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8203" name="Group 14">
              <a:extLst>
                <a:ext uri="{FF2B5EF4-FFF2-40B4-BE49-F238E27FC236}">
                  <a16:creationId xmlns:a16="http://schemas.microsoft.com/office/drawing/2014/main" id="{D11C20E0-A59C-43FC-9FF0-A7809F89F365}"/>
                </a:ext>
              </a:extLst>
            </p:cNvPr>
            <p:cNvGrpSpPr>
              <a:grpSpLocks/>
            </p:cNvGrpSpPr>
            <p:nvPr/>
          </p:nvGrpSpPr>
          <p:grpSpPr bwMode="auto">
            <a:xfrm>
              <a:off x="3510" y="2041"/>
              <a:ext cx="1794" cy="364"/>
              <a:chOff x="3510" y="2041"/>
              <a:chExt cx="1794" cy="364"/>
            </a:xfrm>
          </p:grpSpPr>
          <p:sp>
            <p:nvSpPr>
              <p:cNvPr id="8221" name="Line 15">
                <a:extLst>
                  <a:ext uri="{FF2B5EF4-FFF2-40B4-BE49-F238E27FC236}">
                    <a16:creationId xmlns:a16="http://schemas.microsoft.com/office/drawing/2014/main" id="{43738111-A1B0-628C-085F-E94EB53A0D91}"/>
                  </a:ext>
                </a:extLst>
              </p:cNvPr>
              <p:cNvSpPr>
                <a:spLocks noChangeShapeType="1"/>
              </p:cNvSpPr>
              <p:nvPr/>
            </p:nvSpPr>
            <p:spPr bwMode="auto">
              <a:xfrm flipV="1">
                <a:off x="3510" y="2041"/>
                <a:ext cx="774" cy="364"/>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22" name="Line 16">
                <a:extLst>
                  <a:ext uri="{FF2B5EF4-FFF2-40B4-BE49-F238E27FC236}">
                    <a16:creationId xmlns:a16="http://schemas.microsoft.com/office/drawing/2014/main" id="{ABC132ED-237F-BD86-BF99-3F3CB5A09988}"/>
                  </a:ext>
                </a:extLst>
              </p:cNvPr>
              <p:cNvSpPr>
                <a:spLocks noChangeShapeType="1"/>
              </p:cNvSpPr>
              <p:nvPr/>
            </p:nvSpPr>
            <p:spPr bwMode="auto">
              <a:xfrm>
                <a:off x="4307" y="2049"/>
                <a:ext cx="997" cy="264"/>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204" name="Group 17">
              <a:extLst>
                <a:ext uri="{FF2B5EF4-FFF2-40B4-BE49-F238E27FC236}">
                  <a16:creationId xmlns:a16="http://schemas.microsoft.com/office/drawing/2014/main" id="{3CD77E88-8839-A129-431B-E75C9D310A70}"/>
                </a:ext>
              </a:extLst>
            </p:cNvPr>
            <p:cNvGrpSpPr>
              <a:grpSpLocks/>
            </p:cNvGrpSpPr>
            <p:nvPr/>
          </p:nvGrpSpPr>
          <p:grpSpPr bwMode="auto">
            <a:xfrm>
              <a:off x="3522" y="2414"/>
              <a:ext cx="1767" cy="366"/>
              <a:chOff x="3522" y="2414"/>
              <a:chExt cx="1767" cy="366"/>
            </a:xfrm>
          </p:grpSpPr>
          <p:sp>
            <p:nvSpPr>
              <p:cNvPr id="8219" name="Line 18">
                <a:extLst>
                  <a:ext uri="{FF2B5EF4-FFF2-40B4-BE49-F238E27FC236}">
                    <a16:creationId xmlns:a16="http://schemas.microsoft.com/office/drawing/2014/main" id="{8057BA60-3597-8031-2563-D357B4D254B6}"/>
                  </a:ext>
                </a:extLst>
              </p:cNvPr>
              <p:cNvSpPr>
                <a:spLocks noChangeShapeType="1"/>
              </p:cNvSpPr>
              <p:nvPr/>
            </p:nvSpPr>
            <p:spPr bwMode="auto">
              <a:xfrm>
                <a:off x="3522" y="2414"/>
                <a:ext cx="782" cy="366"/>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20" name="Line 19">
                <a:extLst>
                  <a:ext uri="{FF2B5EF4-FFF2-40B4-BE49-F238E27FC236}">
                    <a16:creationId xmlns:a16="http://schemas.microsoft.com/office/drawing/2014/main" id="{A1702E71-FDBE-22E9-2A54-B6C731F66E85}"/>
                  </a:ext>
                </a:extLst>
              </p:cNvPr>
              <p:cNvSpPr>
                <a:spLocks noChangeShapeType="1"/>
              </p:cNvSpPr>
              <p:nvPr/>
            </p:nvSpPr>
            <p:spPr bwMode="auto">
              <a:xfrm flipV="1">
                <a:off x="4329" y="2506"/>
                <a:ext cx="960" cy="267"/>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8205" name="Rectangle 20">
              <a:extLst>
                <a:ext uri="{FF2B5EF4-FFF2-40B4-BE49-F238E27FC236}">
                  <a16:creationId xmlns:a16="http://schemas.microsoft.com/office/drawing/2014/main" id="{A872D107-CDA5-F68A-1A29-ADA1FAB6F9C5}"/>
                </a:ext>
              </a:extLst>
            </p:cNvPr>
            <p:cNvSpPr>
              <a:spLocks noChangeArrowheads="1"/>
            </p:cNvSpPr>
            <p:nvPr/>
          </p:nvSpPr>
          <p:spPr bwMode="auto">
            <a:xfrm>
              <a:off x="5855" y="2149"/>
              <a:ext cx="151" cy="505"/>
            </a:xfrm>
            <a:prstGeom prst="rect">
              <a:avLst/>
            </a:prstGeom>
            <a:solidFill>
              <a:schemeClr val="hlink"/>
            </a:solidFill>
            <a:ln w="12700">
              <a:solidFill>
                <a:schemeClr val="tx1"/>
              </a:solidFill>
              <a:miter lim="800000"/>
              <a:headEnd/>
              <a:tailEnd/>
            </a:ln>
          </p:spPr>
          <p:txBody>
            <a:bodyPr wrap="none" anchor="ct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sp>
          <p:nvSpPr>
            <p:cNvPr id="8206" name="AutoShape 21">
              <a:extLst>
                <a:ext uri="{FF2B5EF4-FFF2-40B4-BE49-F238E27FC236}">
                  <a16:creationId xmlns:a16="http://schemas.microsoft.com/office/drawing/2014/main" id="{C2F7D1A4-2005-CF45-F26C-7319326B0A6C}"/>
                </a:ext>
              </a:extLst>
            </p:cNvPr>
            <p:cNvSpPr>
              <a:spLocks noChangeArrowheads="1"/>
            </p:cNvSpPr>
            <p:nvPr/>
          </p:nvSpPr>
          <p:spPr bwMode="auto">
            <a:xfrm>
              <a:off x="255" y="2306"/>
              <a:ext cx="360" cy="185"/>
            </a:xfrm>
            <a:prstGeom prst="rightArrow">
              <a:avLst>
                <a:gd name="adj1" fmla="val 50000"/>
                <a:gd name="adj2" fmla="val 97306"/>
              </a:avLst>
            </a:prstGeom>
            <a:solidFill>
              <a:schemeClr val="tx2"/>
            </a:solidFill>
            <a:ln w="12700">
              <a:solidFill>
                <a:schemeClr val="tx1"/>
              </a:solidFill>
              <a:miter lim="800000"/>
              <a:headEnd/>
              <a:tailEnd/>
            </a:ln>
          </p:spPr>
          <p:txBody>
            <a:bodyPr wrap="none" anchor="ct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sp>
          <p:nvSpPr>
            <p:cNvPr id="8207" name="Rectangle 22">
              <a:extLst>
                <a:ext uri="{FF2B5EF4-FFF2-40B4-BE49-F238E27FC236}">
                  <a16:creationId xmlns:a16="http://schemas.microsoft.com/office/drawing/2014/main" id="{D907360A-1573-4BCE-5D11-098A4D291399}"/>
                </a:ext>
              </a:extLst>
            </p:cNvPr>
            <p:cNvSpPr>
              <a:spLocks noChangeArrowheads="1"/>
            </p:cNvSpPr>
            <p:nvPr/>
          </p:nvSpPr>
          <p:spPr bwMode="auto">
            <a:xfrm>
              <a:off x="1902" y="3167"/>
              <a:ext cx="1283" cy="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algn="l"/>
              <a:r>
                <a:rPr lang="en-US" altLang="en-US" sz="2400" b="1">
                  <a:solidFill>
                    <a:schemeClr val="tx1"/>
                  </a:solidFill>
                </a:rPr>
                <a:t>Condenser</a:t>
              </a:r>
            </a:p>
            <a:p>
              <a:pPr algn="l"/>
              <a:r>
                <a:rPr lang="en-US" altLang="en-US" sz="2400" b="1">
                  <a:solidFill>
                    <a:schemeClr val="tx1"/>
                  </a:solidFill>
                </a:rPr>
                <a:t>Lens</a:t>
              </a:r>
            </a:p>
          </p:txBody>
        </p:sp>
        <p:sp>
          <p:nvSpPr>
            <p:cNvPr id="8208" name="Rectangle 23">
              <a:extLst>
                <a:ext uri="{FF2B5EF4-FFF2-40B4-BE49-F238E27FC236}">
                  <a16:creationId xmlns:a16="http://schemas.microsoft.com/office/drawing/2014/main" id="{20AA605F-2BAA-858F-68F5-F1280CB1135C}"/>
                </a:ext>
              </a:extLst>
            </p:cNvPr>
            <p:cNvSpPr>
              <a:spLocks noChangeArrowheads="1"/>
            </p:cNvSpPr>
            <p:nvPr/>
          </p:nvSpPr>
          <p:spPr bwMode="auto">
            <a:xfrm>
              <a:off x="531" y="1218"/>
              <a:ext cx="112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algn="l"/>
              <a:r>
                <a:rPr lang="en-US" altLang="en-US" sz="2400" b="1">
                  <a:solidFill>
                    <a:schemeClr val="tx1"/>
                  </a:solidFill>
                </a:rPr>
                <a:t>Pinhole 1</a:t>
              </a:r>
            </a:p>
          </p:txBody>
        </p:sp>
        <p:sp>
          <p:nvSpPr>
            <p:cNvPr id="8209" name="Rectangle 24">
              <a:extLst>
                <a:ext uri="{FF2B5EF4-FFF2-40B4-BE49-F238E27FC236}">
                  <a16:creationId xmlns:a16="http://schemas.microsoft.com/office/drawing/2014/main" id="{8E490CDA-46EA-CE81-2566-69E3BCF720F2}"/>
                </a:ext>
              </a:extLst>
            </p:cNvPr>
            <p:cNvSpPr>
              <a:spLocks noChangeArrowheads="1"/>
            </p:cNvSpPr>
            <p:nvPr/>
          </p:nvSpPr>
          <p:spPr bwMode="auto">
            <a:xfrm>
              <a:off x="4916" y="1246"/>
              <a:ext cx="1125"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algn="l"/>
              <a:r>
                <a:rPr lang="en-US" altLang="en-US" sz="2400" b="1">
                  <a:solidFill>
                    <a:schemeClr val="tx1"/>
                  </a:solidFill>
                </a:rPr>
                <a:t>Pinhole 2</a:t>
              </a:r>
            </a:p>
          </p:txBody>
        </p:sp>
        <p:sp>
          <p:nvSpPr>
            <p:cNvPr id="8210" name="Rectangle 25">
              <a:extLst>
                <a:ext uri="{FF2B5EF4-FFF2-40B4-BE49-F238E27FC236}">
                  <a16:creationId xmlns:a16="http://schemas.microsoft.com/office/drawing/2014/main" id="{E6554CA7-3796-51A0-9B39-0D9428C87493}"/>
                </a:ext>
              </a:extLst>
            </p:cNvPr>
            <p:cNvSpPr>
              <a:spLocks noChangeArrowheads="1"/>
            </p:cNvSpPr>
            <p:nvPr/>
          </p:nvSpPr>
          <p:spPr bwMode="auto">
            <a:xfrm>
              <a:off x="3799" y="3135"/>
              <a:ext cx="1157" cy="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algn="l"/>
              <a:r>
                <a:rPr lang="en-US" altLang="en-US" sz="2400" b="1">
                  <a:solidFill>
                    <a:schemeClr val="tx1"/>
                  </a:solidFill>
                </a:rPr>
                <a:t>Objective</a:t>
              </a:r>
            </a:p>
            <a:p>
              <a:pPr algn="l"/>
              <a:r>
                <a:rPr lang="en-US" altLang="en-US" sz="2400" b="1">
                  <a:solidFill>
                    <a:schemeClr val="tx1"/>
                  </a:solidFill>
                </a:rPr>
                <a:t>Lens</a:t>
              </a:r>
            </a:p>
          </p:txBody>
        </p:sp>
        <p:sp>
          <p:nvSpPr>
            <p:cNvPr id="8211" name="Rectangle 26">
              <a:extLst>
                <a:ext uri="{FF2B5EF4-FFF2-40B4-BE49-F238E27FC236}">
                  <a16:creationId xmlns:a16="http://schemas.microsoft.com/office/drawing/2014/main" id="{32EF56C4-0AE3-5297-6E8A-B5B668109A38}"/>
                </a:ext>
              </a:extLst>
            </p:cNvPr>
            <p:cNvSpPr>
              <a:spLocks noChangeArrowheads="1"/>
            </p:cNvSpPr>
            <p:nvPr/>
          </p:nvSpPr>
          <p:spPr bwMode="auto">
            <a:xfrm>
              <a:off x="2907" y="1517"/>
              <a:ext cx="1158"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algn="l"/>
              <a:r>
                <a:rPr lang="en-US" altLang="en-US" sz="2400" b="1">
                  <a:solidFill>
                    <a:schemeClr val="tx1"/>
                  </a:solidFill>
                </a:rPr>
                <a:t>Specimen</a:t>
              </a:r>
            </a:p>
          </p:txBody>
        </p:sp>
        <p:sp>
          <p:nvSpPr>
            <p:cNvPr id="8212" name="Rectangle 27">
              <a:extLst>
                <a:ext uri="{FF2B5EF4-FFF2-40B4-BE49-F238E27FC236}">
                  <a16:creationId xmlns:a16="http://schemas.microsoft.com/office/drawing/2014/main" id="{F1A07A16-EA08-5755-EAEC-52568A73357E}"/>
                </a:ext>
              </a:extLst>
            </p:cNvPr>
            <p:cNvSpPr>
              <a:spLocks noChangeArrowheads="1"/>
            </p:cNvSpPr>
            <p:nvPr/>
          </p:nvSpPr>
          <p:spPr bwMode="auto">
            <a:xfrm>
              <a:off x="5428" y="2814"/>
              <a:ext cx="1049"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algn="l"/>
              <a:r>
                <a:rPr lang="en-US" altLang="en-US" sz="2400" b="1">
                  <a:solidFill>
                    <a:schemeClr val="tx1"/>
                  </a:solidFill>
                </a:rPr>
                <a:t>Detector</a:t>
              </a:r>
            </a:p>
          </p:txBody>
        </p:sp>
        <p:sp>
          <p:nvSpPr>
            <p:cNvPr id="8213" name="Rectangle 28">
              <a:extLst>
                <a:ext uri="{FF2B5EF4-FFF2-40B4-BE49-F238E27FC236}">
                  <a16:creationId xmlns:a16="http://schemas.microsoft.com/office/drawing/2014/main" id="{A7389951-ABF7-C53F-468E-2B719AB401EA}"/>
                </a:ext>
              </a:extLst>
            </p:cNvPr>
            <p:cNvSpPr>
              <a:spLocks noChangeArrowheads="1"/>
            </p:cNvSpPr>
            <p:nvPr/>
          </p:nvSpPr>
          <p:spPr bwMode="auto">
            <a:xfrm>
              <a:off x="5267" y="2371"/>
              <a:ext cx="56" cy="9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sp>
          <p:nvSpPr>
            <p:cNvPr id="8214" name="Line 29">
              <a:extLst>
                <a:ext uri="{FF2B5EF4-FFF2-40B4-BE49-F238E27FC236}">
                  <a16:creationId xmlns:a16="http://schemas.microsoft.com/office/drawing/2014/main" id="{D740B273-34E9-33E6-E1A4-E22A67C75ABC}"/>
                </a:ext>
              </a:extLst>
            </p:cNvPr>
            <p:cNvSpPr>
              <a:spLocks noChangeShapeType="1"/>
            </p:cNvSpPr>
            <p:nvPr/>
          </p:nvSpPr>
          <p:spPr bwMode="auto">
            <a:xfrm flipV="1">
              <a:off x="4323" y="2113"/>
              <a:ext cx="1555" cy="7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15" name="Line 30">
              <a:extLst>
                <a:ext uri="{FF2B5EF4-FFF2-40B4-BE49-F238E27FC236}">
                  <a16:creationId xmlns:a16="http://schemas.microsoft.com/office/drawing/2014/main" id="{7DE3C1E0-0894-1C05-F7D3-AC8C2908EC8B}"/>
                </a:ext>
              </a:extLst>
            </p:cNvPr>
            <p:cNvSpPr>
              <a:spLocks noChangeShapeType="1"/>
            </p:cNvSpPr>
            <p:nvPr/>
          </p:nvSpPr>
          <p:spPr bwMode="auto">
            <a:xfrm>
              <a:off x="4323" y="1950"/>
              <a:ext cx="1603" cy="73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16" name="Rectangle 31">
              <a:extLst>
                <a:ext uri="{FF2B5EF4-FFF2-40B4-BE49-F238E27FC236}">
                  <a16:creationId xmlns:a16="http://schemas.microsoft.com/office/drawing/2014/main" id="{717625BE-AB54-3AA7-0DD6-499C4D920975}"/>
                </a:ext>
              </a:extLst>
            </p:cNvPr>
            <p:cNvSpPr>
              <a:spLocks noChangeArrowheads="1"/>
            </p:cNvSpPr>
            <p:nvPr/>
          </p:nvSpPr>
          <p:spPr bwMode="auto">
            <a:xfrm>
              <a:off x="985" y="2344"/>
              <a:ext cx="57" cy="9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sp>
          <p:nvSpPr>
            <p:cNvPr id="8217" name="Line 32">
              <a:extLst>
                <a:ext uri="{FF2B5EF4-FFF2-40B4-BE49-F238E27FC236}">
                  <a16:creationId xmlns:a16="http://schemas.microsoft.com/office/drawing/2014/main" id="{686902A0-D218-F0E8-9FA7-998CD18AD307}"/>
                </a:ext>
              </a:extLst>
            </p:cNvPr>
            <p:cNvSpPr>
              <a:spLocks noChangeShapeType="1"/>
            </p:cNvSpPr>
            <p:nvPr/>
          </p:nvSpPr>
          <p:spPr bwMode="auto">
            <a:xfrm flipH="1">
              <a:off x="415" y="1927"/>
              <a:ext cx="1778" cy="69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18" name="Line 33">
              <a:extLst>
                <a:ext uri="{FF2B5EF4-FFF2-40B4-BE49-F238E27FC236}">
                  <a16:creationId xmlns:a16="http://schemas.microsoft.com/office/drawing/2014/main" id="{DC02B777-6F96-7B38-5737-69E9441CD6DE}"/>
                </a:ext>
              </a:extLst>
            </p:cNvPr>
            <p:cNvSpPr>
              <a:spLocks noChangeShapeType="1"/>
            </p:cNvSpPr>
            <p:nvPr/>
          </p:nvSpPr>
          <p:spPr bwMode="auto">
            <a:xfrm flipH="1" flipV="1">
              <a:off x="415" y="2145"/>
              <a:ext cx="1786" cy="75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8195" name="Rectangle 36">
            <a:extLst>
              <a:ext uri="{FF2B5EF4-FFF2-40B4-BE49-F238E27FC236}">
                <a16:creationId xmlns:a16="http://schemas.microsoft.com/office/drawing/2014/main" id="{836C9340-52D5-34D7-0232-0FB29B6AF2C7}"/>
              </a:ext>
            </a:extLst>
          </p:cNvPr>
          <p:cNvSpPr>
            <a:spLocks noGrp="1" noChangeArrowheads="1"/>
          </p:cNvSpPr>
          <p:nvPr>
            <p:ph type="title"/>
          </p:nvPr>
        </p:nvSpPr>
        <p:spPr>
          <a:noFill/>
        </p:spPr>
        <p:txBody>
          <a:bodyPr lIns="90488" tIns="44450" rIns="90488" bIns="44450"/>
          <a:lstStyle/>
          <a:p>
            <a:pPr eaLnBrk="1" hangingPunct="1"/>
            <a:r>
              <a:rPr lang="en-US" altLang="en-US"/>
              <a:t>How a Confocal Image is Formed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2" descr="1 001">
            <a:extLst>
              <a:ext uri="{FF2B5EF4-FFF2-40B4-BE49-F238E27FC236}">
                <a16:creationId xmlns:a16="http://schemas.microsoft.com/office/drawing/2014/main" id="{3A45CD98-2130-4DFB-FD6D-B5FDBED72B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838200"/>
            <a:ext cx="5267325" cy="564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Rectangle 2">
            <a:extLst>
              <a:ext uri="{FF2B5EF4-FFF2-40B4-BE49-F238E27FC236}">
                <a16:creationId xmlns:a16="http://schemas.microsoft.com/office/drawing/2014/main" id="{5D09D6CB-F679-43BE-A5CF-982E21D0DBD3}"/>
              </a:ext>
            </a:extLst>
          </p:cNvPr>
          <p:cNvSpPr>
            <a:spLocks noGrp="1" noChangeArrowheads="1"/>
          </p:cNvSpPr>
          <p:nvPr>
            <p:ph type="title"/>
          </p:nvPr>
        </p:nvSpPr>
        <p:spPr>
          <a:xfrm>
            <a:off x="685800" y="381000"/>
            <a:ext cx="7772400" cy="685800"/>
          </a:xfrm>
        </p:spPr>
        <p:txBody>
          <a:bodyPr/>
          <a:lstStyle/>
          <a:p>
            <a:pPr eaLnBrk="1" hangingPunct="1"/>
            <a:r>
              <a:rPr lang="en-US" altLang="en-US" sz="3200" b="1"/>
              <a:t>Working of a confocal microscope</a:t>
            </a:r>
            <a:br>
              <a:rPr lang="en-US" altLang="en-US" sz="3200" b="1"/>
            </a:br>
            <a:endParaRPr lang="en-US" altLang="en-US" sz="3200" b="1"/>
          </a:p>
        </p:txBody>
      </p:sp>
      <p:pic>
        <p:nvPicPr>
          <p:cNvPr id="9220" name="Picture 10" descr="i_confocal_teleorhinus_female">
            <a:extLst>
              <a:ext uri="{FF2B5EF4-FFF2-40B4-BE49-F238E27FC236}">
                <a16:creationId xmlns:a16="http://schemas.microsoft.com/office/drawing/2014/main" id="{602BDFF0-7F50-23DA-E71A-1B206B79E6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4800600"/>
            <a:ext cx="160020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Picture 14" descr="Phalloidin staining in the retina of a live Xenopus embryo">
            <a:hlinkClick r:id="rId4" tooltip="Phalloidin staining (green) of actin cytoskeleton in the retina of a Xenopus embryo (whole mount, Dapi nuclear stain;blue)"/>
            <a:extLst>
              <a:ext uri="{FF2B5EF4-FFF2-40B4-BE49-F238E27FC236}">
                <a16:creationId xmlns:a16="http://schemas.microsoft.com/office/drawing/2014/main" id="{F8F91180-CFF7-EADC-7F62-D1E4B8A590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0" y="4816574"/>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2" name="Text Box 15">
            <a:extLst>
              <a:ext uri="{FF2B5EF4-FFF2-40B4-BE49-F238E27FC236}">
                <a16:creationId xmlns:a16="http://schemas.microsoft.com/office/drawing/2014/main" id="{6FDF4B2A-29F9-5F6F-5EFA-CFFD3903625A}"/>
              </a:ext>
            </a:extLst>
          </p:cNvPr>
          <p:cNvSpPr txBox="1">
            <a:spLocks noChangeArrowheads="1"/>
          </p:cNvSpPr>
          <p:nvPr/>
        </p:nvSpPr>
        <p:spPr bwMode="auto">
          <a:xfrm>
            <a:off x="5867400" y="1143000"/>
            <a:ext cx="31242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algn="l" eaLnBrk="1" hangingPunct="1">
              <a:spcBef>
                <a:spcPct val="50000"/>
              </a:spcBef>
            </a:pPr>
            <a:r>
              <a:rPr lang="en-US" altLang="en-US" sz="2000"/>
              <a:t>A – Laser source</a:t>
            </a:r>
          </a:p>
          <a:p>
            <a:pPr algn="l" eaLnBrk="1" hangingPunct="1">
              <a:spcBef>
                <a:spcPct val="50000"/>
              </a:spcBef>
            </a:pPr>
            <a:r>
              <a:rPr lang="en-US" altLang="en-US" sz="2000"/>
              <a:t>B – Neutral Density Filter</a:t>
            </a:r>
          </a:p>
          <a:p>
            <a:pPr algn="l" eaLnBrk="1" hangingPunct="1">
              <a:spcBef>
                <a:spcPct val="50000"/>
              </a:spcBef>
            </a:pPr>
            <a:r>
              <a:rPr lang="en-US" altLang="en-US" sz="2000"/>
              <a:t>C – Excitation Filter</a:t>
            </a:r>
          </a:p>
          <a:p>
            <a:pPr algn="l" eaLnBrk="1" hangingPunct="1">
              <a:spcBef>
                <a:spcPct val="50000"/>
              </a:spcBef>
            </a:pPr>
            <a:r>
              <a:rPr lang="en-US" altLang="en-US" sz="2000"/>
              <a:t>D – Scanning unit</a:t>
            </a:r>
          </a:p>
          <a:p>
            <a:pPr algn="l" eaLnBrk="1" hangingPunct="1">
              <a:spcBef>
                <a:spcPct val="50000"/>
              </a:spcBef>
            </a:pPr>
            <a:r>
              <a:rPr lang="en-US" altLang="en-US" sz="2000"/>
              <a:t>E – Objective lens</a:t>
            </a:r>
          </a:p>
          <a:p>
            <a:pPr algn="l" eaLnBrk="1" hangingPunct="1">
              <a:spcBef>
                <a:spcPct val="50000"/>
              </a:spcBef>
            </a:pPr>
            <a:r>
              <a:rPr lang="en-US" altLang="en-US" sz="2000"/>
              <a:t>F – Specimen</a:t>
            </a:r>
          </a:p>
          <a:p>
            <a:pPr algn="l" eaLnBrk="1" hangingPunct="1">
              <a:spcBef>
                <a:spcPct val="50000"/>
              </a:spcBef>
            </a:pPr>
            <a:r>
              <a:rPr lang="en-US" altLang="en-US" sz="2000"/>
              <a:t>G – Dichromatic mirrors</a:t>
            </a:r>
          </a:p>
          <a:p>
            <a:pPr algn="l" eaLnBrk="1" hangingPunct="1">
              <a:spcBef>
                <a:spcPct val="50000"/>
              </a:spcBef>
            </a:pPr>
            <a:r>
              <a:rPr lang="en-US" altLang="en-US" sz="2000"/>
              <a:t>H – Pinholes</a:t>
            </a:r>
          </a:p>
          <a:p>
            <a:pPr algn="l" eaLnBrk="1" hangingPunct="1">
              <a:spcBef>
                <a:spcPct val="50000"/>
              </a:spcBef>
            </a:pPr>
            <a:r>
              <a:rPr lang="en-US" altLang="en-US" sz="2000"/>
              <a:t>I – PMT detectors</a:t>
            </a:r>
          </a:p>
          <a:p>
            <a:pPr algn="l" eaLnBrk="1" hangingPunct="1">
              <a:spcBef>
                <a:spcPct val="50000"/>
              </a:spcBef>
            </a:pPr>
            <a:r>
              <a:rPr lang="en-US" altLang="en-US" sz="2000"/>
              <a:t>J – Computer Assistance</a:t>
            </a:r>
          </a:p>
          <a:p>
            <a:pPr algn="l" eaLnBrk="1" hangingPunct="1">
              <a:spcBef>
                <a:spcPct val="50000"/>
              </a:spcBef>
            </a:pPr>
            <a:r>
              <a:rPr lang="en-US" altLang="en-US" sz="2000"/>
              <a:t>K – Image output</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4" descr="clsm5.gif">
            <a:extLst>
              <a:ext uri="{FF2B5EF4-FFF2-40B4-BE49-F238E27FC236}">
                <a16:creationId xmlns:a16="http://schemas.microsoft.com/office/drawing/2014/main" id="{E2F95D94-8EE6-7F99-B440-A1238FCB438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69863"/>
            <a:ext cx="7248525" cy="645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33DCD0F8-10F1-D845-5C19-BAF2C957F02B}"/>
              </a:ext>
            </a:extLst>
          </p:cNvPr>
          <p:cNvSpPr>
            <a:spLocks noChangeArrowheads="1"/>
          </p:cNvSpPr>
          <p:nvPr/>
        </p:nvSpPr>
        <p:spPr bwMode="auto">
          <a:xfrm>
            <a:off x="685800" y="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r>
              <a:rPr lang="en-US" altLang="en-US" sz="3200"/>
              <a:t>Spectral Unmixing - General Concept</a:t>
            </a:r>
            <a:br>
              <a:rPr lang="en-US" altLang="en-US" sz="3200"/>
            </a:br>
            <a:endParaRPr lang="en-US" altLang="en-US" sz="3200"/>
          </a:p>
        </p:txBody>
      </p:sp>
      <p:grpSp>
        <p:nvGrpSpPr>
          <p:cNvPr id="11267" name="Group 3">
            <a:extLst>
              <a:ext uri="{FF2B5EF4-FFF2-40B4-BE49-F238E27FC236}">
                <a16:creationId xmlns:a16="http://schemas.microsoft.com/office/drawing/2014/main" id="{54C84CF9-F2D0-1D2E-5F96-E7D1BDA44FF8}"/>
              </a:ext>
            </a:extLst>
          </p:cNvPr>
          <p:cNvGrpSpPr>
            <a:grpSpLocks/>
          </p:cNvGrpSpPr>
          <p:nvPr/>
        </p:nvGrpSpPr>
        <p:grpSpPr bwMode="auto">
          <a:xfrm>
            <a:off x="152400" y="738188"/>
            <a:ext cx="2303463" cy="2590800"/>
            <a:chOff x="490" y="774"/>
            <a:chExt cx="1451" cy="1632"/>
          </a:xfrm>
        </p:grpSpPr>
        <p:pic>
          <p:nvPicPr>
            <p:cNvPr id="11295" name="Picture 29" descr="npo000097">
              <a:extLst>
                <a:ext uri="{FF2B5EF4-FFF2-40B4-BE49-F238E27FC236}">
                  <a16:creationId xmlns:a16="http://schemas.microsoft.com/office/drawing/2014/main" id="{99585C47-FE32-FE7A-A7AE-8F51058A41AB}"/>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 y="1221"/>
              <a:ext cx="1451" cy="1185"/>
            </a:xfrm>
            <a:prstGeom prst="rect">
              <a:avLst/>
            </a:prstGeom>
            <a:solidFill>
              <a:srgbClr val="FF0000"/>
            </a:solidFill>
            <a:ln w="12700">
              <a:solidFill>
                <a:schemeClr val="bg1"/>
              </a:solidFill>
              <a:miter lim="800000"/>
              <a:headEnd/>
              <a:tailEnd/>
            </a:ln>
          </p:spPr>
        </p:pic>
        <p:sp>
          <p:nvSpPr>
            <p:cNvPr id="11296" name="Text Box 5">
              <a:extLst>
                <a:ext uri="{FF2B5EF4-FFF2-40B4-BE49-F238E27FC236}">
                  <a16:creationId xmlns:a16="http://schemas.microsoft.com/office/drawing/2014/main" id="{AB93170F-61D2-77B5-6E23-9F74EE18DC49}"/>
                </a:ext>
              </a:extLst>
            </p:cNvPr>
            <p:cNvSpPr txBox="1">
              <a:spLocks noChangeArrowheads="1"/>
            </p:cNvSpPr>
            <p:nvPr/>
          </p:nvSpPr>
          <p:spPr bwMode="auto">
            <a:xfrm>
              <a:off x="859" y="774"/>
              <a:ext cx="713"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447" tIns="43724" rIns="87447" bIns="43724">
              <a:spAutoFit/>
            </a:bodyPr>
            <a:lstStyle>
              <a:lvl1pPr defTabSz="874713" eaLnBrk="0" hangingPunct="0">
                <a:defRPr sz="4400">
                  <a:solidFill>
                    <a:schemeClr val="tx2"/>
                  </a:solidFill>
                  <a:latin typeface="Times New Roman" panose="02020603050405020304" pitchFamily="18" charset="0"/>
                </a:defRPr>
              </a:lvl1pPr>
              <a:lvl2pPr marL="742950" indent="-285750" defTabSz="874713" eaLnBrk="0" hangingPunct="0">
                <a:defRPr sz="4400">
                  <a:solidFill>
                    <a:schemeClr val="tx2"/>
                  </a:solidFill>
                  <a:latin typeface="Times New Roman" panose="02020603050405020304" pitchFamily="18" charset="0"/>
                </a:defRPr>
              </a:lvl2pPr>
              <a:lvl3pPr marL="1143000" indent="-228600" defTabSz="874713" eaLnBrk="0" hangingPunct="0">
                <a:defRPr sz="4400">
                  <a:solidFill>
                    <a:schemeClr val="tx2"/>
                  </a:solidFill>
                  <a:latin typeface="Times New Roman" panose="02020603050405020304" pitchFamily="18" charset="0"/>
                </a:defRPr>
              </a:lvl3pPr>
              <a:lvl4pPr marL="1600200" indent="-228600" defTabSz="874713" eaLnBrk="0" hangingPunct="0">
                <a:defRPr sz="4400">
                  <a:solidFill>
                    <a:schemeClr val="tx2"/>
                  </a:solidFill>
                  <a:latin typeface="Times New Roman" panose="02020603050405020304" pitchFamily="18" charset="0"/>
                </a:defRPr>
              </a:lvl4pPr>
              <a:lvl5pPr marL="2057400" indent="-228600" defTabSz="874713" eaLnBrk="0" hangingPunct="0">
                <a:defRPr sz="4400">
                  <a:solidFill>
                    <a:schemeClr val="tx2"/>
                  </a:solidFill>
                  <a:latin typeface="Times New Roman" panose="02020603050405020304" pitchFamily="18" charset="0"/>
                </a:defRPr>
              </a:lvl5pPr>
              <a:lvl6pPr marL="2514600" indent="-228600" algn="ctr" defTabSz="874713"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defTabSz="874713"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defTabSz="874713"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defTabSz="874713" eaLnBrk="0" fontAlgn="base" hangingPunct="0">
                <a:spcBef>
                  <a:spcPct val="0"/>
                </a:spcBef>
                <a:spcAft>
                  <a:spcPct val="0"/>
                </a:spcAft>
                <a:defRPr sz="4400">
                  <a:solidFill>
                    <a:schemeClr val="tx2"/>
                  </a:solidFill>
                  <a:latin typeface="Times New Roman" panose="02020603050405020304" pitchFamily="18" charset="0"/>
                </a:defRPr>
              </a:lvl9pPr>
            </a:lstStyle>
            <a:p>
              <a:r>
                <a:rPr lang="de-DE" altLang="en-US" sz="1400" b="1">
                  <a:solidFill>
                    <a:schemeClr val="tx1"/>
                  </a:solidFill>
                  <a:latin typeface="Arial" panose="020B0604020202020204" pitchFamily="34" charset="0"/>
                </a:rPr>
                <a:t>32 Channel Detector</a:t>
              </a:r>
            </a:p>
          </p:txBody>
        </p:sp>
      </p:grpSp>
      <p:grpSp>
        <p:nvGrpSpPr>
          <p:cNvPr id="11268" name="Group 6">
            <a:extLst>
              <a:ext uri="{FF2B5EF4-FFF2-40B4-BE49-F238E27FC236}">
                <a16:creationId xmlns:a16="http://schemas.microsoft.com/office/drawing/2014/main" id="{66975C11-7121-8095-7CD6-11383D9647B2}"/>
              </a:ext>
            </a:extLst>
          </p:cNvPr>
          <p:cNvGrpSpPr>
            <a:grpSpLocks/>
          </p:cNvGrpSpPr>
          <p:nvPr/>
        </p:nvGrpSpPr>
        <p:grpSpPr bwMode="auto">
          <a:xfrm>
            <a:off x="2614613" y="725488"/>
            <a:ext cx="3051175" cy="2644775"/>
            <a:chOff x="2041" y="766"/>
            <a:chExt cx="1922" cy="1666"/>
          </a:xfrm>
        </p:grpSpPr>
        <p:grpSp>
          <p:nvGrpSpPr>
            <p:cNvPr id="11284" name="Group 7">
              <a:extLst>
                <a:ext uri="{FF2B5EF4-FFF2-40B4-BE49-F238E27FC236}">
                  <a16:creationId xmlns:a16="http://schemas.microsoft.com/office/drawing/2014/main" id="{8DE5D928-39C4-F58B-261F-6099ED30E1AF}"/>
                </a:ext>
              </a:extLst>
            </p:cNvPr>
            <p:cNvGrpSpPr>
              <a:grpSpLocks/>
            </p:cNvGrpSpPr>
            <p:nvPr/>
          </p:nvGrpSpPr>
          <p:grpSpPr bwMode="auto">
            <a:xfrm>
              <a:off x="2462" y="1195"/>
              <a:ext cx="1501" cy="1237"/>
              <a:chOff x="1890" y="1618"/>
              <a:chExt cx="1045" cy="861"/>
            </a:xfrm>
          </p:grpSpPr>
          <p:pic>
            <p:nvPicPr>
              <p:cNvPr id="11287" name="Picture 45" descr="npo00009d">
                <a:extLst>
                  <a:ext uri="{FF2B5EF4-FFF2-40B4-BE49-F238E27FC236}">
                    <a16:creationId xmlns:a16="http://schemas.microsoft.com/office/drawing/2014/main" id="{83AB6D32-125D-4355-D352-E9C7CF6799A7}"/>
                  </a:ext>
                </a:extLst>
              </p:cNvPr>
              <p:cNvPicPr preferRelativeResize="0">
                <a:picLocks noChangeAspect="1" noChangeArrowheads="1"/>
              </p:cNvPicPr>
              <p:nvPr/>
            </p:nvPicPr>
            <p:blipFill>
              <a:blip r:embed="rId3">
                <a:lum bright="48000" contrast="66000"/>
                <a:extLst>
                  <a:ext uri="{28A0092B-C50C-407E-A947-70E740481C1C}">
                    <a14:useLocalDpi xmlns:a14="http://schemas.microsoft.com/office/drawing/2010/main" val="0"/>
                  </a:ext>
                </a:extLst>
              </a:blip>
              <a:srcRect/>
              <a:stretch>
                <a:fillRect/>
              </a:stretch>
            </p:blipFill>
            <p:spPr bwMode="auto">
              <a:xfrm>
                <a:off x="1890" y="1618"/>
                <a:ext cx="487" cy="401"/>
              </a:xfrm>
              <a:prstGeom prst="rect">
                <a:avLst/>
              </a:prstGeom>
              <a:solidFill>
                <a:srgbClr val="FF0000"/>
              </a:solidFill>
              <a:ln w="12700">
                <a:solidFill>
                  <a:schemeClr val="bg1"/>
                </a:solidFill>
                <a:miter lim="800000"/>
                <a:headEnd/>
                <a:tailEnd/>
              </a:ln>
            </p:spPr>
          </p:pic>
          <p:pic>
            <p:nvPicPr>
              <p:cNvPr id="11288" name="Picture 46" descr="npo00009f">
                <a:extLst>
                  <a:ext uri="{FF2B5EF4-FFF2-40B4-BE49-F238E27FC236}">
                    <a16:creationId xmlns:a16="http://schemas.microsoft.com/office/drawing/2014/main" id="{C993C6BB-C1AD-CF7E-D1EC-C5C3E3FE0D25}"/>
                  </a:ext>
                </a:extLst>
              </p:cNvPr>
              <p:cNvPicPr preferRelativeResize="0">
                <a:picLocks noChangeAspect="1" noChangeArrowheads="1"/>
              </p:cNvPicPr>
              <p:nvPr/>
            </p:nvPicPr>
            <p:blipFill>
              <a:blip r:embed="rId4">
                <a:lum bright="48000" contrast="66000"/>
                <a:extLst>
                  <a:ext uri="{28A0092B-C50C-407E-A947-70E740481C1C}">
                    <a14:useLocalDpi xmlns:a14="http://schemas.microsoft.com/office/drawing/2010/main" val="0"/>
                  </a:ext>
                </a:extLst>
              </a:blip>
              <a:srcRect/>
              <a:stretch>
                <a:fillRect/>
              </a:stretch>
            </p:blipFill>
            <p:spPr bwMode="auto">
              <a:xfrm>
                <a:off x="1960" y="1677"/>
                <a:ext cx="488" cy="401"/>
              </a:xfrm>
              <a:prstGeom prst="rect">
                <a:avLst/>
              </a:prstGeom>
              <a:solidFill>
                <a:srgbClr val="FF0000"/>
              </a:solidFill>
              <a:ln w="12700">
                <a:solidFill>
                  <a:schemeClr val="bg1"/>
                </a:solidFill>
                <a:miter lim="800000"/>
                <a:headEnd/>
                <a:tailEnd/>
              </a:ln>
            </p:spPr>
          </p:pic>
          <p:pic>
            <p:nvPicPr>
              <p:cNvPr id="11289" name="Picture 47" descr="npo0000a1">
                <a:extLst>
                  <a:ext uri="{FF2B5EF4-FFF2-40B4-BE49-F238E27FC236}">
                    <a16:creationId xmlns:a16="http://schemas.microsoft.com/office/drawing/2014/main" id="{DA4FE3FC-7347-85BA-8965-649F1B9ADD97}"/>
                  </a:ext>
                </a:extLst>
              </p:cNvPr>
              <p:cNvPicPr preferRelativeResize="0">
                <a:picLocks noChangeAspect="1" noChangeArrowheads="1"/>
              </p:cNvPicPr>
              <p:nvPr/>
            </p:nvPicPr>
            <p:blipFill>
              <a:blip r:embed="rId5">
                <a:lum bright="48000" contrast="66000"/>
                <a:extLst>
                  <a:ext uri="{28A0092B-C50C-407E-A947-70E740481C1C}">
                    <a14:useLocalDpi xmlns:a14="http://schemas.microsoft.com/office/drawing/2010/main" val="0"/>
                  </a:ext>
                </a:extLst>
              </a:blip>
              <a:srcRect/>
              <a:stretch>
                <a:fillRect/>
              </a:stretch>
            </p:blipFill>
            <p:spPr bwMode="auto">
              <a:xfrm>
                <a:off x="2042" y="1734"/>
                <a:ext cx="488" cy="401"/>
              </a:xfrm>
              <a:prstGeom prst="rect">
                <a:avLst/>
              </a:prstGeom>
              <a:solidFill>
                <a:srgbClr val="FF0000"/>
              </a:solidFill>
              <a:ln w="12700">
                <a:solidFill>
                  <a:schemeClr val="bg1"/>
                </a:solidFill>
                <a:miter lim="800000"/>
                <a:headEnd/>
                <a:tailEnd/>
              </a:ln>
            </p:spPr>
          </p:pic>
          <p:pic>
            <p:nvPicPr>
              <p:cNvPr id="11290" name="Picture 48" descr="npo0000a3">
                <a:extLst>
                  <a:ext uri="{FF2B5EF4-FFF2-40B4-BE49-F238E27FC236}">
                    <a16:creationId xmlns:a16="http://schemas.microsoft.com/office/drawing/2014/main" id="{28244D65-45EA-15C4-50B1-E6561C44ABD3}"/>
                  </a:ext>
                </a:extLst>
              </p:cNvPr>
              <p:cNvPicPr preferRelativeResize="0">
                <a:picLocks noChangeAspect="1" noChangeArrowheads="1"/>
              </p:cNvPicPr>
              <p:nvPr/>
            </p:nvPicPr>
            <p:blipFill>
              <a:blip r:embed="rId6">
                <a:lum bright="48000" contrast="66000"/>
                <a:extLst>
                  <a:ext uri="{28A0092B-C50C-407E-A947-70E740481C1C}">
                    <a14:useLocalDpi xmlns:a14="http://schemas.microsoft.com/office/drawing/2010/main" val="0"/>
                  </a:ext>
                </a:extLst>
              </a:blip>
              <a:srcRect/>
              <a:stretch>
                <a:fillRect/>
              </a:stretch>
            </p:blipFill>
            <p:spPr bwMode="auto">
              <a:xfrm>
                <a:off x="2124" y="1811"/>
                <a:ext cx="489" cy="401"/>
              </a:xfrm>
              <a:prstGeom prst="rect">
                <a:avLst/>
              </a:prstGeom>
              <a:solidFill>
                <a:srgbClr val="FF0000"/>
              </a:solidFill>
              <a:ln w="12700">
                <a:solidFill>
                  <a:schemeClr val="bg1"/>
                </a:solidFill>
                <a:miter lim="800000"/>
                <a:headEnd/>
                <a:tailEnd/>
              </a:ln>
            </p:spPr>
          </p:pic>
          <p:pic>
            <p:nvPicPr>
              <p:cNvPr id="11291" name="Picture 49" descr="npo0000a5">
                <a:extLst>
                  <a:ext uri="{FF2B5EF4-FFF2-40B4-BE49-F238E27FC236}">
                    <a16:creationId xmlns:a16="http://schemas.microsoft.com/office/drawing/2014/main" id="{73CE54D4-657E-5AD6-314F-0552E3271598}"/>
                  </a:ext>
                </a:extLst>
              </p:cNvPr>
              <p:cNvPicPr preferRelativeResize="0">
                <a:picLocks noChangeAspect="1" noChangeArrowheads="1"/>
              </p:cNvPicPr>
              <p:nvPr/>
            </p:nvPicPr>
            <p:blipFill>
              <a:blip r:embed="rId7">
                <a:lum bright="48000" contrast="66000"/>
                <a:extLst>
                  <a:ext uri="{28A0092B-C50C-407E-A947-70E740481C1C}">
                    <a14:useLocalDpi xmlns:a14="http://schemas.microsoft.com/office/drawing/2010/main" val="0"/>
                  </a:ext>
                </a:extLst>
              </a:blip>
              <a:srcRect/>
              <a:stretch>
                <a:fillRect/>
              </a:stretch>
            </p:blipFill>
            <p:spPr bwMode="auto">
              <a:xfrm>
                <a:off x="2206" y="1878"/>
                <a:ext cx="488" cy="402"/>
              </a:xfrm>
              <a:prstGeom prst="rect">
                <a:avLst/>
              </a:prstGeom>
              <a:solidFill>
                <a:srgbClr val="FF0000"/>
              </a:solidFill>
              <a:ln w="12700">
                <a:solidFill>
                  <a:schemeClr val="bg1"/>
                </a:solidFill>
                <a:miter lim="800000"/>
                <a:headEnd/>
                <a:tailEnd/>
              </a:ln>
            </p:spPr>
          </p:pic>
          <p:pic>
            <p:nvPicPr>
              <p:cNvPr id="11292" name="Picture 50" descr="npo0000a7">
                <a:extLst>
                  <a:ext uri="{FF2B5EF4-FFF2-40B4-BE49-F238E27FC236}">
                    <a16:creationId xmlns:a16="http://schemas.microsoft.com/office/drawing/2014/main" id="{0ECF3B98-34B1-8FC3-EA1C-DF0091BFB982}"/>
                  </a:ext>
                </a:extLst>
              </p:cNvPr>
              <p:cNvPicPr preferRelativeResize="0">
                <a:picLocks noChangeAspect="1" noChangeArrowheads="1"/>
              </p:cNvPicPr>
              <p:nvPr/>
            </p:nvPicPr>
            <p:blipFill>
              <a:blip r:embed="rId8">
                <a:lum bright="48000" contrast="66000"/>
                <a:extLst>
                  <a:ext uri="{28A0092B-C50C-407E-A947-70E740481C1C}">
                    <a14:useLocalDpi xmlns:a14="http://schemas.microsoft.com/office/drawing/2010/main" val="0"/>
                  </a:ext>
                </a:extLst>
              </a:blip>
              <a:srcRect/>
              <a:stretch>
                <a:fillRect/>
              </a:stretch>
            </p:blipFill>
            <p:spPr bwMode="auto">
              <a:xfrm>
                <a:off x="2288" y="1943"/>
                <a:ext cx="488" cy="400"/>
              </a:xfrm>
              <a:prstGeom prst="rect">
                <a:avLst/>
              </a:prstGeom>
              <a:solidFill>
                <a:srgbClr val="FF0000"/>
              </a:solidFill>
              <a:ln w="12700">
                <a:solidFill>
                  <a:schemeClr val="bg1"/>
                </a:solidFill>
                <a:miter lim="800000"/>
                <a:headEnd/>
                <a:tailEnd/>
              </a:ln>
            </p:spPr>
          </p:pic>
          <p:pic>
            <p:nvPicPr>
              <p:cNvPr id="11293" name="Picture 51" descr="npo0000a9">
                <a:extLst>
                  <a:ext uri="{FF2B5EF4-FFF2-40B4-BE49-F238E27FC236}">
                    <a16:creationId xmlns:a16="http://schemas.microsoft.com/office/drawing/2014/main" id="{E62354F1-28EB-A07D-DB45-BF5FC2F0564C}"/>
                  </a:ext>
                </a:extLst>
              </p:cNvPr>
              <p:cNvPicPr preferRelativeResize="0">
                <a:picLocks noChangeAspect="1" noChangeArrowheads="1"/>
              </p:cNvPicPr>
              <p:nvPr/>
            </p:nvPicPr>
            <p:blipFill>
              <a:blip r:embed="rId9">
                <a:lum bright="48000" contrast="66000"/>
                <a:extLst>
                  <a:ext uri="{28A0092B-C50C-407E-A947-70E740481C1C}">
                    <a14:useLocalDpi xmlns:a14="http://schemas.microsoft.com/office/drawing/2010/main" val="0"/>
                  </a:ext>
                </a:extLst>
              </a:blip>
              <a:srcRect/>
              <a:stretch>
                <a:fillRect/>
              </a:stretch>
            </p:blipFill>
            <p:spPr bwMode="auto">
              <a:xfrm>
                <a:off x="2377" y="2019"/>
                <a:ext cx="488" cy="401"/>
              </a:xfrm>
              <a:prstGeom prst="rect">
                <a:avLst/>
              </a:prstGeom>
              <a:solidFill>
                <a:srgbClr val="FF0000"/>
              </a:solidFill>
              <a:ln w="12700">
                <a:solidFill>
                  <a:schemeClr val="bg1"/>
                </a:solidFill>
                <a:miter lim="800000"/>
                <a:headEnd/>
                <a:tailEnd/>
              </a:ln>
            </p:spPr>
          </p:pic>
          <p:pic>
            <p:nvPicPr>
              <p:cNvPr id="11294" name="Picture 52" descr="npo0000ab">
                <a:extLst>
                  <a:ext uri="{FF2B5EF4-FFF2-40B4-BE49-F238E27FC236}">
                    <a16:creationId xmlns:a16="http://schemas.microsoft.com/office/drawing/2014/main" id="{AD5C53AD-F555-C8D6-9F8B-F1C108B6954B}"/>
                  </a:ext>
                </a:extLst>
              </p:cNvPr>
              <p:cNvPicPr preferRelativeResize="0">
                <a:picLocks noChangeAspect="1" noChangeArrowheads="1"/>
              </p:cNvPicPr>
              <p:nvPr/>
            </p:nvPicPr>
            <p:blipFill>
              <a:blip r:embed="rId10">
                <a:lum bright="48000" contrast="66000"/>
                <a:extLst>
                  <a:ext uri="{28A0092B-C50C-407E-A947-70E740481C1C}">
                    <a14:useLocalDpi xmlns:a14="http://schemas.microsoft.com/office/drawing/2010/main" val="0"/>
                  </a:ext>
                </a:extLst>
              </a:blip>
              <a:srcRect/>
              <a:stretch>
                <a:fillRect/>
              </a:stretch>
            </p:blipFill>
            <p:spPr bwMode="auto">
              <a:xfrm>
                <a:off x="2448" y="2078"/>
                <a:ext cx="487" cy="401"/>
              </a:xfrm>
              <a:prstGeom prst="rect">
                <a:avLst/>
              </a:prstGeom>
              <a:solidFill>
                <a:srgbClr val="FF0000"/>
              </a:solidFill>
              <a:ln w="12700">
                <a:solidFill>
                  <a:schemeClr val="bg1"/>
                </a:solidFill>
                <a:miter lim="800000"/>
                <a:headEnd/>
                <a:tailEnd/>
              </a:ln>
            </p:spPr>
          </p:pic>
        </p:grpSp>
        <p:sp>
          <p:nvSpPr>
            <p:cNvPr id="11285" name="Text Box 16">
              <a:extLst>
                <a:ext uri="{FF2B5EF4-FFF2-40B4-BE49-F238E27FC236}">
                  <a16:creationId xmlns:a16="http://schemas.microsoft.com/office/drawing/2014/main" id="{E1C82AC4-EA6B-9E54-9119-87603F889EDA}"/>
                </a:ext>
              </a:extLst>
            </p:cNvPr>
            <p:cNvSpPr txBox="1">
              <a:spLocks noChangeArrowheads="1"/>
            </p:cNvSpPr>
            <p:nvPr/>
          </p:nvSpPr>
          <p:spPr bwMode="auto">
            <a:xfrm>
              <a:off x="2668" y="766"/>
              <a:ext cx="1090"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447" tIns="43724" rIns="87447" bIns="43724">
              <a:spAutoFit/>
            </a:bodyPr>
            <a:lstStyle>
              <a:lvl1pPr defTabSz="874713" eaLnBrk="0" hangingPunct="0">
                <a:defRPr sz="4400">
                  <a:solidFill>
                    <a:schemeClr val="tx2"/>
                  </a:solidFill>
                  <a:latin typeface="Times New Roman" panose="02020603050405020304" pitchFamily="18" charset="0"/>
                </a:defRPr>
              </a:lvl1pPr>
              <a:lvl2pPr marL="742950" indent="-285750" defTabSz="874713" eaLnBrk="0" hangingPunct="0">
                <a:defRPr sz="4400">
                  <a:solidFill>
                    <a:schemeClr val="tx2"/>
                  </a:solidFill>
                  <a:latin typeface="Times New Roman" panose="02020603050405020304" pitchFamily="18" charset="0"/>
                </a:defRPr>
              </a:lvl2pPr>
              <a:lvl3pPr marL="1143000" indent="-228600" defTabSz="874713" eaLnBrk="0" hangingPunct="0">
                <a:defRPr sz="4400">
                  <a:solidFill>
                    <a:schemeClr val="tx2"/>
                  </a:solidFill>
                  <a:latin typeface="Times New Roman" panose="02020603050405020304" pitchFamily="18" charset="0"/>
                </a:defRPr>
              </a:lvl3pPr>
              <a:lvl4pPr marL="1600200" indent="-228600" defTabSz="874713" eaLnBrk="0" hangingPunct="0">
                <a:defRPr sz="4400">
                  <a:solidFill>
                    <a:schemeClr val="tx2"/>
                  </a:solidFill>
                  <a:latin typeface="Times New Roman" panose="02020603050405020304" pitchFamily="18" charset="0"/>
                </a:defRPr>
              </a:lvl4pPr>
              <a:lvl5pPr marL="2057400" indent="-228600" defTabSz="874713" eaLnBrk="0" hangingPunct="0">
                <a:defRPr sz="4400">
                  <a:solidFill>
                    <a:schemeClr val="tx2"/>
                  </a:solidFill>
                  <a:latin typeface="Times New Roman" panose="02020603050405020304" pitchFamily="18" charset="0"/>
                </a:defRPr>
              </a:lvl5pPr>
              <a:lvl6pPr marL="2514600" indent="-228600" algn="ctr" defTabSz="874713"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defTabSz="874713"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defTabSz="874713"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defTabSz="874713" eaLnBrk="0" fontAlgn="base" hangingPunct="0">
                <a:spcBef>
                  <a:spcPct val="0"/>
                </a:spcBef>
                <a:spcAft>
                  <a:spcPct val="0"/>
                </a:spcAft>
                <a:defRPr sz="4400">
                  <a:solidFill>
                    <a:schemeClr val="tx2"/>
                  </a:solidFill>
                  <a:latin typeface="Times New Roman" panose="02020603050405020304" pitchFamily="18" charset="0"/>
                </a:defRPr>
              </a:lvl9pPr>
            </a:lstStyle>
            <a:p>
              <a:r>
                <a:rPr lang="de-DE" altLang="en-US" sz="1400" b="1">
                  <a:solidFill>
                    <a:schemeClr val="tx1"/>
                  </a:solidFill>
                  <a:latin typeface="Arial" panose="020B0604020202020204" pitchFamily="34" charset="0"/>
                </a:rPr>
                <a:t>Collect Lambda Stack</a:t>
              </a:r>
            </a:p>
          </p:txBody>
        </p:sp>
        <p:sp>
          <p:nvSpPr>
            <p:cNvPr id="11286" name="AutoShape 17">
              <a:extLst>
                <a:ext uri="{FF2B5EF4-FFF2-40B4-BE49-F238E27FC236}">
                  <a16:creationId xmlns:a16="http://schemas.microsoft.com/office/drawing/2014/main" id="{13A11048-C797-B18D-48C4-48E84040F7EB}"/>
                </a:ext>
              </a:extLst>
            </p:cNvPr>
            <p:cNvSpPr>
              <a:spLocks noChangeArrowheads="1"/>
            </p:cNvSpPr>
            <p:nvPr/>
          </p:nvSpPr>
          <p:spPr bwMode="auto">
            <a:xfrm>
              <a:off x="2041" y="1718"/>
              <a:ext cx="299" cy="192"/>
            </a:xfrm>
            <a:prstGeom prst="rightArrow">
              <a:avLst>
                <a:gd name="adj1" fmla="val 50000"/>
                <a:gd name="adj2" fmla="val 38932"/>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grpSp>
      <p:grpSp>
        <p:nvGrpSpPr>
          <p:cNvPr id="11269" name="Group 18">
            <a:extLst>
              <a:ext uri="{FF2B5EF4-FFF2-40B4-BE49-F238E27FC236}">
                <a16:creationId xmlns:a16="http://schemas.microsoft.com/office/drawing/2014/main" id="{97AAF95C-22D2-ABF6-F842-18BDEC1F04EC}"/>
              </a:ext>
            </a:extLst>
          </p:cNvPr>
          <p:cNvGrpSpPr>
            <a:grpSpLocks/>
          </p:cNvGrpSpPr>
          <p:nvPr/>
        </p:nvGrpSpPr>
        <p:grpSpPr bwMode="auto">
          <a:xfrm>
            <a:off x="3384550" y="3725863"/>
            <a:ext cx="2181225" cy="3132137"/>
            <a:chOff x="2526" y="2656"/>
            <a:chExt cx="1374" cy="1973"/>
          </a:xfrm>
        </p:grpSpPr>
        <p:sp>
          <p:nvSpPr>
            <p:cNvPr id="11278" name="Text Box 19">
              <a:extLst>
                <a:ext uri="{FF2B5EF4-FFF2-40B4-BE49-F238E27FC236}">
                  <a16:creationId xmlns:a16="http://schemas.microsoft.com/office/drawing/2014/main" id="{0977D7C9-686C-1C59-AC95-2ECAB13815FA}"/>
                </a:ext>
              </a:extLst>
            </p:cNvPr>
            <p:cNvSpPr txBox="1">
              <a:spLocks noChangeArrowheads="1"/>
            </p:cNvSpPr>
            <p:nvPr/>
          </p:nvSpPr>
          <p:spPr bwMode="auto">
            <a:xfrm>
              <a:off x="2617" y="4319"/>
              <a:ext cx="122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6953" tIns="33476" rIns="66953" bIns="33476">
              <a:spAutoFit/>
            </a:bodyPr>
            <a:lstStyle>
              <a:lvl1pPr defTabSz="874713" eaLnBrk="0" hangingPunct="0">
                <a:defRPr sz="4400">
                  <a:solidFill>
                    <a:schemeClr val="tx2"/>
                  </a:solidFill>
                  <a:latin typeface="Times New Roman" panose="02020603050405020304" pitchFamily="18" charset="0"/>
                </a:defRPr>
              </a:lvl1pPr>
              <a:lvl2pPr marL="742950" indent="-285750" defTabSz="874713" eaLnBrk="0" hangingPunct="0">
                <a:defRPr sz="4400">
                  <a:solidFill>
                    <a:schemeClr val="tx2"/>
                  </a:solidFill>
                  <a:latin typeface="Times New Roman" panose="02020603050405020304" pitchFamily="18" charset="0"/>
                </a:defRPr>
              </a:lvl2pPr>
              <a:lvl3pPr marL="1143000" indent="-228600" defTabSz="874713" eaLnBrk="0" hangingPunct="0">
                <a:defRPr sz="4400">
                  <a:solidFill>
                    <a:schemeClr val="tx2"/>
                  </a:solidFill>
                  <a:latin typeface="Times New Roman" panose="02020603050405020304" pitchFamily="18" charset="0"/>
                </a:defRPr>
              </a:lvl3pPr>
              <a:lvl4pPr marL="1600200" indent="-228600" defTabSz="874713" eaLnBrk="0" hangingPunct="0">
                <a:defRPr sz="4400">
                  <a:solidFill>
                    <a:schemeClr val="tx2"/>
                  </a:solidFill>
                  <a:latin typeface="Times New Roman" panose="02020603050405020304" pitchFamily="18" charset="0"/>
                </a:defRPr>
              </a:lvl4pPr>
              <a:lvl5pPr marL="2057400" indent="-228600" defTabSz="874713" eaLnBrk="0" hangingPunct="0">
                <a:defRPr sz="4400">
                  <a:solidFill>
                    <a:schemeClr val="tx2"/>
                  </a:solidFill>
                  <a:latin typeface="Times New Roman" panose="02020603050405020304" pitchFamily="18" charset="0"/>
                </a:defRPr>
              </a:lvl5pPr>
              <a:lvl6pPr marL="2514600" indent="-228600" algn="ctr" defTabSz="874713"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defTabSz="874713"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defTabSz="874713"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defTabSz="874713" eaLnBrk="0" fontAlgn="base" hangingPunct="0">
                <a:spcBef>
                  <a:spcPct val="0"/>
                </a:spcBef>
                <a:spcAft>
                  <a:spcPct val="0"/>
                </a:spcAft>
                <a:defRPr sz="4400">
                  <a:solidFill>
                    <a:schemeClr val="tx2"/>
                  </a:solidFill>
                  <a:latin typeface="Times New Roman" panose="02020603050405020304" pitchFamily="18" charset="0"/>
                </a:defRPr>
              </a:lvl9pPr>
            </a:lstStyle>
            <a:p>
              <a:r>
                <a:rPr lang="de-DE" altLang="en-US" sz="1400" b="1">
                  <a:solidFill>
                    <a:schemeClr val="tx1"/>
                  </a:solidFill>
                  <a:latin typeface="Arial" panose="020B0604020202020204" pitchFamily="34" charset="0"/>
                </a:rPr>
                <a:t>Derive Emission Fingerprints</a:t>
              </a:r>
            </a:p>
          </p:txBody>
        </p:sp>
        <p:grpSp>
          <p:nvGrpSpPr>
            <p:cNvPr id="11279" name="Group 20">
              <a:extLst>
                <a:ext uri="{FF2B5EF4-FFF2-40B4-BE49-F238E27FC236}">
                  <a16:creationId xmlns:a16="http://schemas.microsoft.com/office/drawing/2014/main" id="{CB8A4B91-5D72-DAAD-F935-B960360C3853}"/>
                </a:ext>
              </a:extLst>
            </p:cNvPr>
            <p:cNvGrpSpPr>
              <a:grpSpLocks/>
            </p:cNvGrpSpPr>
            <p:nvPr/>
          </p:nvGrpSpPr>
          <p:grpSpPr bwMode="auto">
            <a:xfrm>
              <a:off x="2526" y="3047"/>
              <a:ext cx="1374" cy="1190"/>
              <a:chOff x="1928" y="3228"/>
              <a:chExt cx="1090" cy="905"/>
            </a:xfrm>
          </p:grpSpPr>
          <p:pic>
            <p:nvPicPr>
              <p:cNvPr id="11281" name="Picture 42" descr="npo0000ad">
                <a:extLst>
                  <a:ext uri="{FF2B5EF4-FFF2-40B4-BE49-F238E27FC236}">
                    <a16:creationId xmlns:a16="http://schemas.microsoft.com/office/drawing/2014/main" id="{0EDDD8F5-BB2F-AC0F-100E-5971D04134C2}"/>
                  </a:ext>
                </a:extLst>
              </p:cNvPr>
              <p:cNvPicPr preferRelativeResize="0">
                <a:picLocks noChangeAspect="1" noChangeArrowheads="1"/>
              </p:cNvPicPr>
              <p:nvPr/>
            </p:nvPicPr>
            <p:blipFill>
              <a:blip r:embed="rId11">
                <a:lum bright="-24000" contrast="42000"/>
                <a:extLst>
                  <a:ext uri="{28A0092B-C50C-407E-A947-70E740481C1C}">
                    <a14:useLocalDpi xmlns:a14="http://schemas.microsoft.com/office/drawing/2010/main" val="0"/>
                  </a:ext>
                </a:extLst>
              </a:blip>
              <a:srcRect/>
              <a:stretch>
                <a:fillRect/>
              </a:stretch>
            </p:blipFill>
            <p:spPr bwMode="auto">
              <a:xfrm>
                <a:off x="1928" y="3228"/>
                <a:ext cx="1044" cy="905"/>
              </a:xfrm>
              <a:prstGeom prst="rect">
                <a:avLst/>
              </a:prstGeom>
              <a:solidFill>
                <a:srgbClr val="FF0000"/>
              </a:solidFill>
              <a:ln w="12700">
                <a:solidFill>
                  <a:schemeClr val="bg1"/>
                </a:solidFill>
                <a:miter lim="800000"/>
                <a:headEnd/>
                <a:tailEnd/>
              </a:ln>
            </p:spPr>
          </p:pic>
          <p:sp>
            <p:nvSpPr>
              <p:cNvPr id="11282" name="Rectangle 22">
                <a:extLst>
                  <a:ext uri="{FF2B5EF4-FFF2-40B4-BE49-F238E27FC236}">
                    <a16:creationId xmlns:a16="http://schemas.microsoft.com/office/drawing/2014/main" id="{F753ED0B-3F8B-DC6E-EBBC-AFBDF036098A}"/>
                  </a:ext>
                </a:extLst>
              </p:cNvPr>
              <p:cNvSpPr>
                <a:spLocks noChangeArrowheads="1"/>
              </p:cNvSpPr>
              <p:nvPr/>
            </p:nvSpPr>
            <p:spPr bwMode="auto">
              <a:xfrm>
                <a:off x="2030" y="3417"/>
                <a:ext cx="271"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6953" tIns="33476" rIns="66953" bIns="33476">
                <a:spAutoFit/>
              </a:bodyPr>
              <a:lstStyle>
                <a:lvl1pPr defTabSz="954088" eaLnBrk="0" hangingPunct="0">
                  <a:defRPr sz="4400">
                    <a:solidFill>
                      <a:schemeClr val="tx2"/>
                    </a:solidFill>
                    <a:latin typeface="Times New Roman" panose="02020603050405020304" pitchFamily="18" charset="0"/>
                  </a:defRPr>
                </a:lvl1pPr>
                <a:lvl2pPr marL="742950" indent="-285750" defTabSz="954088" eaLnBrk="0" hangingPunct="0">
                  <a:defRPr sz="4400">
                    <a:solidFill>
                      <a:schemeClr val="tx2"/>
                    </a:solidFill>
                    <a:latin typeface="Times New Roman" panose="02020603050405020304" pitchFamily="18" charset="0"/>
                  </a:defRPr>
                </a:lvl2pPr>
                <a:lvl3pPr marL="1143000" indent="-228600" defTabSz="954088" eaLnBrk="0" hangingPunct="0">
                  <a:defRPr sz="4400">
                    <a:solidFill>
                      <a:schemeClr val="tx2"/>
                    </a:solidFill>
                    <a:latin typeface="Times New Roman" panose="02020603050405020304" pitchFamily="18" charset="0"/>
                  </a:defRPr>
                </a:lvl3pPr>
                <a:lvl4pPr marL="1600200" indent="-228600" defTabSz="954088" eaLnBrk="0" hangingPunct="0">
                  <a:defRPr sz="4400">
                    <a:solidFill>
                      <a:schemeClr val="tx2"/>
                    </a:solidFill>
                    <a:latin typeface="Times New Roman" panose="02020603050405020304" pitchFamily="18" charset="0"/>
                  </a:defRPr>
                </a:lvl4pPr>
                <a:lvl5pPr marL="2057400" indent="-228600" defTabSz="954088" eaLnBrk="0" hangingPunct="0">
                  <a:defRPr sz="4400">
                    <a:solidFill>
                      <a:schemeClr val="tx2"/>
                    </a:solidFill>
                    <a:latin typeface="Times New Roman" panose="02020603050405020304" pitchFamily="18" charset="0"/>
                  </a:defRPr>
                </a:lvl5pPr>
                <a:lvl6pPr marL="2514600" indent="-228600" algn="ctr" defTabSz="954088"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defTabSz="954088"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defTabSz="954088"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defTabSz="954088" eaLnBrk="0" fontAlgn="base" hangingPunct="0">
                  <a:spcBef>
                    <a:spcPct val="0"/>
                  </a:spcBef>
                  <a:spcAft>
                    <a:spcPct val="0"/>
                  </a:spcAft>
                  <a:defRPr sz="4400">
                    <a:solidFill>
                      <a:schemeClr val="tx2"/>
                    </a:solidFill>
                    <a:latin typeface="Times New Roman" panose="02020603050405020304" pitchFamily="18" charset="0"/>
                  </a:defRPr>
                </a:lvl9pPr>
              </a:lstStyle>
              <a:p>
                <a:pPr algn="l"/>
                <a:r>
                  <a:rPr lang="en-US" altLang="en-US" sz="800">
                    <a:solidFill>
                      <a:schemeClr val="tx1"/>
                    </a:solidFill>
                    <a:latin typeface="Arial" panose="020B0604020202020204" pitchFamily="34" charset="0"/>
                  </a:rPr>
                  <a:t>FITC</a:t>
                </a:r>
                <a:endParaRPr lang="en-US" altLang="en-US" sz="1000">
                  <a:solidFill>
                    <a:schemeClr val="tx1"/>
                  </a:solidFill>
                  <a:latin typeface="Arial" panose="020B0604020202020204" pitchFamily="34" charset="0"/>
                </a:endParaRPr>
              </a:p>
            </p:txBody>
          </p:sp>
          <p:sp>
            <p:nvSpPr>
              <p:cNvPr id="11283" name="Rectangle 23">
                <a:extLst>
                  <a:ext uri="{FF2B5EF4-FFF2-40B4-BE49-F238E27FC236}">
                    <a16:creationId xmlns:a16="http://schemas.microsoft.com/office/drawing/2014/main" id="{488C04D2-DD28-ACBF-BE2B-BB7B72CCD47B}"/>
                  </a:ext>
                </a:extLst>
              </p:cNvPr>
              <p:cNvSpPr>
                <a:spLocks noChangeArrowheads="1"/>
              </p:cNvSpPr>
              <p:nvPr/>
            </p:nvSpPr>
            <p:spPr bwMode="auto">
              <a:xfrm>
                <a:off x="2519" y="3423"/>
                <a:ext cx="499"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6953" tIns="33476" rIns="66953" bIns="33476">
                <a:spAutoFit/>
              </a:bodyPr>
              <a:lstStyle>
                <a:lvl1pPr defTabSz="954088" eaLnBrk="0" hangingPunct="0">
                  <a:defRPr sz="4400">
                    <a:solidFill>
                      <a:schemeClr val="tx2"/>
                    </a:solidFill>
                    <a:latin typeface="Times New Roman" panose="02020603050405020304" pitchFamily="18" charset="0"/>
                  </a:defRPr>
                </a:lvl1pPr>
                <a:lvl2pPr marL="742950" indent="-285750" defTabSz="954088" eaLnBrk="0" hangingPunct="0">
                  <a:defRPr sz="4400">
                    <a:solidFill>
                      <a:schemeClr val="tx2"/>
                    </a:solidFill>
                    <a:latin typeface="Times New Roman" panose="02020603050405020304" pitchFamily="18" charset="0"/>
                  </a:defRPr>
                </a:lvl2pPr>
                <a:lvl3pPr marL="1143000" indent="-228600" defTabSz="954088" eaLnBrk="0" hangingPunct="0">
                  <a:defRPr sz="4400">
                    <a:solidFill>
                      <a:schemeClr val="tx2"/>
                    </a:solidFill>
                    <a:latin typeface="Times New Roman" panose="02020603050405020304" pitchFamily="18" charset="0"/>
                  </a:defRPr>
                </a:lvl3pPr>
                <a:lvl4pPr marL="1600200" indent="-228600" defTabSz="954088" eaLnBrk="0" hangingPunct="0">
                  <a:defRPr sz="4400">
                    <a:solidFill>
                      <a:schemeClr val="tx2"/>
                    </a:solidFill>
                    <a:latin typeface="Times New Roman" panose="02020603050405020304" pitchFamily="18" charset="0"/>
                  </a:defRPr>
                </a:lvl4pPr>
                <a:lvl5pPr marL="2057400" indent="-228600" defTabSz="954088" eaLnBrk="0" hangingPunct="0">
                  <a:defRPr sz="4400">
                    <a:solidFill>
                      <a:schemeClr val="tx2"/>
                    </a:solidFill>
                    <a:latin typeface="Times New Roman" panose="02020603050405020304" pitchFamily="18" charset="0"/>
                  </a:defRPr>
                </a:lvl5pPr>
                <a:lvl6pPr marL="2514600" indent="-228600" algn="ctr" defTabSz="954088"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defTabSz="954088"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defTabSz="954088"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defTabSz="954088" eaLnBrk="0" fontAlgn="base" hangingPunct="0">
                  <a:spcBef>
                    <a:spcPct val="0"/>
                  </a:spcBef>
                  <a:spcAft>
                    <a:spcPct val="0"/>
                  </a:spcAft>
                  <a:defRPr sz="4400">
                    <a:solidFill>
                      <a:schemeClr val="tx2"/>
                    </a:solidFill>
                    <a:latin typeface="Times New Roman" panose="02020603050405020304" pitchFamily="18" charset="0"/>
                  </a:defRPr>
                </a:lvl9pPr>
              </a:lstStyle>
              <a:p>
                <a:pPr algn="l"/>
                <a:r>
                  <a:rPr lang="en-US" altLang="en-US" sz="800">
                    <a:solidFill>
                      <a:schemeClr val="tx1"/>
                    </a:solidFill>
                    <a:latin typeface="Arial" panose="020B0604020202020204" pitchFamily="34" charset="0"/>
                  </a:rPr>
                  <a:t>Sytox-green</a:t>
                </a:r>
                <a:endParaRPr lang="en-US" altLang="en-US" sz="1000">
                  <a:solidFill>
                    <a:schemeClr val="tx1"/>
                  </a:solidFill>
                  <a:latin typeface="Arial" panose="020B0604020202020204" pitchFamily="34" charset="0"/>
                </a:endParaRPr>
              </a:p>
            </p:txBody>
          </p:sp>
        </p:grpSp>
        <p:sp>
          <p:nvSpPr>
            <p:cNvPr id="11280" name="AutoShape 24">
              <a:extLst>
                <a:ext uri="{FF2B5EF4-FFF2-40B4-BE49-F238E27FC236}">
                  <a16:creationId xmlns:a16="http://schemas.microsoft.com/office/drawing/2014/main" id="{0A24E54C-C885-CD4D-68C5-9D580BF1E4C5}"/>
                </a:ext>
              </a:extLst>
            </p:cNvPr>
            <p:cNvSpPr>
              <a:spLocks noChangeArrowheads="1"/>
            </p:cNvSpPr>
            <p:nvPr/>
          </p:nvSpPr>
          <p:spPr bwMode="auto">
            <a:xfrm rot="5400000">
              <a:off x="3062" y="2710"/>
              <a:ext cx="299" cy="192"/>
            </a:xfrm>
            <a:prstGeom prst="rightArrow">
              <a:avLst>
                <a:gd name="adj1" fmla="val 50000"/>
                <a:gd name="adj2" fmla="val 38932"/>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grpSp>
      <p:grpSp>
        <p:nvGrpSpPr>
          <p:cNvPr id="11270" name="Group 25">
            <a:extLst>
              <a:ext uri="{FF2B5EF4-FFF2-40B4-BE49-F238E27FC236}">
                <a16:creationId xmlns:a16="http://schemas.microsoft.com/office/drawing/2014/main" id="{BF671AB9-8C2B-E002-B72E-95FD5EB8980F}"/>
              </a:ext>
            </a:extLst>
          </p:cNvPr>
          <p:cNvGrpSpPr>
            <a:grpSpLocks/>
          </p:cNvGrpSpPr>
          <p:nvPr/>
        </p:nvGrpSpPr>
        <p:grpSpPr bwMode="auto">
          <a:xfrm>
            <a:off x="5786438" y="908050"/>
            <a:ext cx="3155950" cy="2441575"/>
            <a:chOff x="4135" y="881"/>
            <a:chExt cx="1988" cy="1538"/>
          </a:xfrm>
        </p:grpSpPr>
        <p:pic>
          <p:nvPicPr>
            <p:cNvPr id="11275" name="Picture 56" descr="npo000099">
              <a:extLst>
                <a:ext uri="{FF2B5EF4-FFF2-40B4-BE49-F238E27FC236}">
                  <a16:creationId xmlns:a16="http://schemas.microsoft.com/office/drawing/2014/main" id="{A8BC4E51-1858-44AC-867A-79525CBDBDE7}"/>
                </a:ext>
              </a:extLst>
            </p:cNvPr>
            <p:cNvPicPr preferRelativeResize="0">
              <a:picLocks noChangeAspect="1" noChangeArrowheads="1"/>
            </p:cNvPicPr>
            <p:nvPr/>
          </p:nvPicPr>
          <p:blipFill>
            <a:blip r:embed="rId12">
              <a:lum bright="18000" contrast="24000"/>
              <a:extLst>
                <a:ext uri="{28A0092B-C50C-407E-A947-70E740481C1C}">
                  <a14:useLocalDpi xmlns:a14="http://schemas.microsoft.com/office/drawing/2010/main" val="0"/>
                </a:ext>
              </a:extLst>
            </a:blip>
            <a:srcRect/>
            <a:stretch>
              <a:fillRect/>
            </a:stretch>
          </p:blipFill>
          <p:spPr bwMode="auto">
            <a:xfrm>
              <a:off x="4653" y="1210"/>
              <a:ext cx="1470" cy="1209"/>
            </a:xfrm>
            <a:prstGeom prst="rect">
              <a:avLst/>
            </a:prstGeom>
            <a:solidFill>
              <a:srgbClr val="FF0000"/>
            </a:solidFill>
            <a:ln w="12700">
              <a:solidFill>
                <a:schemeClr val="bg1"/>
              </a:solidFill>
              <a:miter lim="800000"/>
              <a:headEnd/>
              <a:tailEnd/>
            </a:ln>
          </p:spPr>
        </p:pic>
        <p:sp>
          <p:nvSpPr>
            <p:cNvPr id="11276" name="Text Box 27">
              <a:extLst>
                <a:ext uri="{FF2B5EF4-FFF2-40B4-BE49-F238E27FC236}">
                  <a16:creationId xmlns:a16="http://schemas.microsoft.com/office/drawing/2014/main" id="{92D3CC2C-E4F0-6F35-C221-1A74F5FAD1C1}"/>
                </a:ext>
              </a:extLst>
            </p:cNvPr>
            <p:cNvSpPr txBox="1">
              <a:spLocks noChangeArrowheads="1"/>
            </p:cNvSpPr>
            <p:nvPr/>
          </p:nvSpPr>
          <p:spPr bwMode="auto">
            <a:xfrm>
              <a:off x="4843" y="881"/>
              <a:ext cx="1090"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447" tIns="43724" rIns="87447" bIns="43724">
              <a:spAutoFit/>
            </a:bodyPr>
            <a:lstStyle>
              <a:lvl1pPr defTabSz="874713" eaLnBrk="0" hangingPunct="0">
                <a:defRPr sz="4400">
                  <a:solidFill>
                    <a:schemeClr val="tx2"/>
                  </a:solidFill>
                  <a:latin typeface="Times New Roman" panose="02020603050405020304" pitchFamily="18" charset="0"/>
                </a:defRPr>
              </a:lvl1pPr>
              <a:lvl2pPr marL="742950" indent="-285750" defTabSz="874713" eaLnBrk="0" hangingPunct="0">
                <a:defRPr sz="4400">
                  <a:solidFill>
                    <a:schemeClr val="tx2"/>
                  </a:solidFill>
                  <a:latin typeface="Times New Roman" panose="02020603050405020304" pitchFamily="18" charset="0"/>
                </a:defRPr>
              </a:lvl2pPr>
              <a:lvl3pPr marL="1143000" indent="-228600" defTabSz="874713" eaLnBrk="0" hangingPunct="0">
                <a:defRPr sz="4400">
                  <a:solidFill>
                    <a:schemeClr val="tx2"/>
                  </a:solidFill>
                  <a:latin typeface="Times New Roman" panose="02020603050405020304" pitchFamily="18" charset="0"/>
                </a:defRPr>
              </a:lvl3pPr>
              <a:lvl4pPr marL="1600200" indent="-228600" defTabSz="874713" eaLnBrk="0" hangingPunct="0">
                <a:defRPr sz="4400">
                  <a:solidFill>
                    <a:schemeClr val="tx2"/>
                  </a:solidFill>
                  <a:latin typeface="Times New Roman" panose="02020603050405020304" pitchFamily="18" charset="0"/>
                </a:defRPr>
              </a:lvl4pPr>
              <a:lvl5pPr marL="2057400" indent="-228600" defTabSz="874713" eaLnBrk="0" hangingPunct="0">
                <a:defRPr sz="4400">
                  <a:solidFill>
                    <a:schemeClr val="tx2"/>
                  </a:solidFill>
                  <a:latin typeface="Times New Roman" panose="02020603050405020304" pitchFamily="18" charset="0"/>
                </a:defRPr>
              </a:lvl5pPr>
              <a:lvl6pPr marL="2514600" indent="-228600" algn="ctr" defTabSz="874713"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defTabSz="874713"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defTabSz="874713"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defTabSz="874713" eaLnBrk="0" fontAlgn="base" hangingPunct="0">
                <a:spcBef>
                  <a:spcPct val="0"/>
                </a:spcBef>
                <a:spcAft>
                  <a:spcPct val="0"/>
                </a:spcAft>
                <a:defRPr sz="4400">
                  <a:solidFill>
                    <a:schemeClr val="tx2"/>
                  </a:solidFill>
                  <a:latin typeface="Times New Roman" panose="02020603050405020304" pitchFamily="18" charset="0"/>
                </a:defRPr>
              </a:lvl9pPr>
            </a:lstStyle>
            <a:p>
              <a:r>
                <a:rPr lang="de-DE" altLang="en-US" sz="1400" b="1">
                  <a:solidFill>
                    <a:schemeClr val="tx1"/>
                  </a:solidFill>
                  <a:latin typeface="Arial" panose="020B0604020202020204" pitchFamily="34" charset="0"/>
                </a:rPr>
                <a:t>Raw Image</a:t>
              </a:r>
            </a:p>
          </p:txBody>
        </p:sp>
        <p:sp>
          <p:nvSpPr>
            <p:cNvPr id="11277" name="AutoShape 28">
              <a:extLst>
                <a:ext uri="{FF2B5EF4-FFF2-40B4-BE49-F238E27FC236}">
                  <a16:creationId xmlns:a16="http://schemas.microsoft.com/office/drawing/2014/main" id="{B4780589-03C5-0A3F-ED24-9517E151CCA2}"/>
                </a:ext>
              </a:extLst>
            </p:cNvPr>
            <p:cNvSpPr>
              <a:spLocks noChangeArrowheads="1"/>
            </p:cNvSpPr>
            <p:nvPr/>
          </p:nvSpPr>
          <p:spPr bwMode="auto">
            <a:xfrm>
              <a:off x="4135" y="1718"/>
              <a:ext cx="299" cy="192"/>
            </a:xfrm>
            <a:prstGeom prst="rightArrow">
              <a:avLst>
                <a:gd name="adj1" fmla="val 50000"/>
                <a:gd name="adj2" fmla="val 38932"/>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grpSp>
      <p:grpSp>
        <p:nvGrpSpPr>
          <p:cNvPr id="11271" name="Group 29">
            <a:extLst>
              <a:ext uri="{FF2B5EF4-FFF2-40B4-BE49-F238E27FC236}">
                <a16:creationId xmlns:a16="http://schemas.microsoft.com/office/drawing/2014/main" id="{D80AF38C-4343-6DF7-7E31-6999D05BEC8B}"/>
              </a:ext>
            </a:extLst>
          </p:cNvPr>
          <p:cNvGrpSpPr>
            <a:grpSpLocks/>
          </p:cNvGrpSpPr>
          <p:nvPr/>
        </p:nvGrpSpPr>
        <p:grpSpPr bwMode="auto">
          <a:xfrm>
            <a:off x="5775325" y="4348163"/>
            <a:ext cx="3154363" cy="2338387"/>
            <a:chOff x="4128" y="3048"/>
            <a:chExt cx="1987" cy="1473"/>
          </a:xfrm>
        </p:grpSpPr>
        <p:pic>
          <p:nvPicPr>
            <p:cNvPr id="11272" name="Picture 57" descr="npo00009b">
              <a:extLst>
                <a:ext uri="{FF2B5EF4-FFF2-40B4-BE49-F238E27FC236}">
                  <a16:creationId xmlns:a16="http://schemas.microsoft.com/office/drawing/2014/main" id="{1F6FDF59-7F95-BDCC-BA00-A7B1A41972C0}"/>
                </a:ext>
              </a:extLst>
            </p:cNvPr>
            <p:cNvPicPr preferRelativeResize="0">
              <a:picLocks noChangeAspect="1" noChangeArrowheads="1"/>
            </p:cNvPicPr>
            <p:nvPr/>
          </p:nvPicPr>
          <p:blipFill>
            <a:blip r:embed="rId13">
              <a:lum bright="18000" contrast="12000"/>
              <a:extLst>
                <a:ext uri="{28A0092B-C50C-407E-A947-70E740481C1C}">
                  <a14:useLocalDpi xmlns:a14="http://schemas.microsoft.com/office/drawing/2010/main" val="0"/>
                </a:ext>
              </a:extLst>
            </a:blip>
            <a:srcRect/>
            <a:stretch>
              <a:fillRect/>
            </a:stretch>
          </p:blipFill>
          <p:spPr bwMode="auto">
            <a:xfrm>
              <a:off x="4642" y="3048"/>
              <a:ext cx="1473" cy="1186"/>
            </a:xfrm>
            <a:prstGeom prst="rect">
              <a:avLst/>
            </a:prstGeom>
            <a:solidFill>
              <a:srgbClr val="FF0000"/>
            </a:solidFill>
            <a:ln w="12700">
              <a:solidFill>
                <a:schemeClr val="bg1"/>
              </a:solidFill>
              <a:miter lim="800000"/>
              <a:headEnd/>
              <a:tailEnd/>
            </a:ln>
          </p:spPr>
        </p:pic>
        <p:sp>
          <p:nvSpPr>
            <p:cNvPr id="11273" name="AutoShape 31">
              <a:extLst>
                <a:ext uri="{FF2B5EF4-FFF2-40B4-BE49-F238E27FC236}">
                  <a16:creationId xmlns:a16="http://schemas.microsoft.com/office/drawing/2014/main" id="{DEE56C62-5A7D-740C-F5E4-3BA789A61A1D}"/>
                </a:ext>
              </a:extLst>
            </p:cNvPr>
            <p:cNvSpPr>
              <a:spLocks noChangeArrowheads="1"/>
            </p:cNvSpPr>
            <p:nvPr/>
          </p:nvSpPr>
          <p:spPr bwMode="auto">
            <a:xfrm>
              <a:off x="4128" y="3546"/>
              <a:ext cx="299" cy="192"/>
            </a:xfrm>
            <a:prstGeom prst="rightArrow">
              <a:avLst>
                <a:gd name="adj1" fmla="val 50000"/>
                <a:gd name="adj2" fmla="val 38932"/>
              </a:avLst>
            </a:prstGeom>
            <a:solidFill>
              <a:srgbClr val="FF0000"/>
            </a:solidFill>
            <a:ln w="12700">
              <a:solidFill>
                <a:schemeClr val="bg1"/>
              </a:solidFill>
              <a:miter lim="800000"/>
              <a:headEnd/>
              <a:tailEnd/>
            </a:ln>
          </p:spPr>
          <p:txBody>
            <a:bodyPr wrap="none" anchor="ct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sp>
          <p:nvSpPr>
            <p:cNvPr id="11274" name="Text Box 32">
              <a:extLst>
                <a:ext uri="{FF2B5EF4-FFF2-40B4-BE49-F238E27FC236}">
                  <a16:creationId xmlns:a16="http://schemas.microsoft.com/office/drawing/2014/main" id="{4F137800-C840-F2BC-81DA-C36E2DB1F096}"/>
                </a:ext>
              </a:extLst>
            </p:cNvPr>
            <p:cNvSpPr txBox="1">
              <a:spLocks noChangeArrowheads="1"/>
            </p:cNvSpPr>
            <p:nvPr/>
          </p:nvSpPr>
          <p:spPr bwMode="auto">
            <a:xfrm>
              <a:off x="4816" y="4331"/>
              <a:ext cx="1090"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447" tIns="43724" rIns="87447" bIns="43724">
              <a:spAutoFit/>
            </a:bodyPr>
            <a:lstStyle>
              <a:lvl1pPr defTabSz="874713" eaLnBrk="0" hangingPunct="0">
                <a:defRPr sz="4400">
                  <a:solidFill>
                    <a:schemeClr val="tx2"/>
                  </a:solidFill>
                  <a:latin typeface="Times New Roman" panose="02020603050405020304" pitchFamily="18" charset="0"/>
                </a:defRPr>
              </a:lvl1pPr>
              <a:lvl2pPr marL="742950" indent="-285750" defTabSz="874713" eaLnBrk="0" hangingPunct="0">
                <a:defRPr sz="4400">
                  <a:solidFill>
                    <a:schemeClr val="tx2"/>
                  </a:solidFill>
                  <a:latin typeface="Times New Roman" panose="02020603050405020304" pitchFamily="18" charset="0"/>
                </a:defRPr>
              </a:lvl2pPr>
              <a:lvl3pPr marL="1143000" indent="-228600" defTabSz="874713" eaLnBrk="0" hangingPunct="0">
                <a:defRPr sz="4400">
                  <a:solidFill>
                    <a:schemeClr val="tx2"/>
                  </a:solidFill>
                  <a:latin typeface="Times New Roman" panose="02020603050405020304" pitchFamily="18" charset="0"/>
                </a:defRPr>
              </a:lvl3pPr>
              <a:lvl4pPr marL="1600200" indent="-228600" defTabSz="874713" eaLnBrk="0" hangingPunct="0">
                <a:defRPr sz="4400">
                  <a:solidFill>
                    <a:schemeClr val="tx2"/>
                  </a:solidFill>
                  <a:latin typeface="Times New Roman" panose="02020603050405020304" pitchFamily="18" charset="0"/>
                </a:defRPr>
              </a:lvl4pPr>
              <a:lvl5pPr marL="2057400" indent="-228600" defTabSz="874713" eaLnBrk="0" hangingPunct="0">
                <a:defRPr sz="4400">
                  <a:solidFill>
                    <a:schemeClr val="tx2"/>
                  </a:solidFill>
                  <a:latin typeface="Times New Roman" panose="02020603050405020304" pitchFamily="18" charset="0"/>
                </a:defRPr>
              </a:lvl5pPr>
              <a:lvl6pPr marL="2514600" indent="-228600" algn="ctr" defTabSz="874713"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defTabSz="874713"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defTabSz="874713"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defTabSz="874713" eaLnBrk="0" fontAlgn="base" hangingPunct="0">
                <a:spcBef>
                  <a:spcPct val="0"/>
                </a:spcBef>
                <a:spcAft>
                  <a:spcPct val="0"/>
                </a:spcAft>
                <a:defRPr sz="4400">
                  <a:solidFill>
                    <a:schemeClr val="tx2"/>
                  </a:solidFill>
                  <a:latin typeface="Times New Roman" panose="02020603050405020304" pitchFamily="18" charset="0"/>
                </a:defRPr>
              </a:lvl9pPr>
            </a:lstStyle>
            <a:p>
              <a:r>
                <a:rPr lang="de-DE" altLang="en-US" sz="1400" b="1">
                  <a:solidFill>
                    <a:schemeClr val="tx1"/>
                  </a:solidFill>
                  <a:latin typeface="Arial" panose="020B0604020202020204" pitchFamily="34" charset="0"/>
                </a:rPr>
                <a:t>Unmixed Image</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12CA09D-F81A-FF8B-98B7-FB52F2531AA0}"/>
              </a:ext>
            </a:extLst>
          </p:cNvPr>
          <p:cNvSpPr/>
          <p:nvPr/>
        </p:nvSpPr>
        <p:spPr>
          <a:xfrm>
            <a:off x="5977147" y="120157"/>
            <a:ext cx="3096344" cy="10014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Database &amp; Biocomputing</a:t>
            </a:r>
          </a:p>
        </p:txBody>
      </p:sp>
      <p:pic>
        <p:nvPicPr>
          <p:cNvPr id="3" name="Picture 2" descr="A diagram of a computer process&#10;&#10;Description automatically generated">
            <a:extLst>
              <a:ext uri="{FF2B5EF4-FFF2-40B4-BE49-F238E27FC236}">
                <a16:creationId xmlns:a16="http://schemas.microsoft.com/office/drawing/2014/main" id="{6FAB10FD-F52F-1C65-0E60-F3E1D00E3BE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98119" y="3429000"/>
            <a:ext cx="6845881" cy="3308843"/>
          </a:xfrm>
          <a:prstGeom prst="rect">
            <a:avLst/>
          </a:prstGeom>
          <a:noFill/>
          <a:ln>
            <a:noFill/>
          </a:ln>
        </p:spPr>
      </p:pic>
      <p:pic>
        <p:nvPicPr>
          <p:cNvPr id="4" name="Picture 3" descr="A close-up of a computer&#10;&#10;Description automatically generated">
            <a:extLst>
              <a:ext uri="{FF2B5EF4-FFF2-40B4-BE49-F238E27FC236}">
                <a16:creationId xmlns:a16="http://schemas.microsoft.com/office/drawing/2014/main" id="{6D7E56D1-A49C-CD66-20E2-6B8749A440E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432" y="24024"/>
            <a:ext cx="5940152" cy="3029203"/>
          </a:xfrm>
          <a:prstGeom prst="rect">
            <a:avLst/>
          </a:prstGeom>
          <a:noFill/>
          <a:ln>
            <a:noFill/>
          </a:ln>
        </p:spPr>
      </p:pic>
    </p:spTree>
    <p:extLst>
      <p:ext uri="{BB962C8B-B14F-4D97-AF65-F5344CB8AC3E}">
        <p14:creationId xmlns:p14="http://schemas.microsoft.com/office/powerpoint/2010/main" val="3758697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6" descr="confocalintrofigure1">
            <a:extLst>
              <a:ext uri="{FF2B5EF4-FFF2-40B4-BE49-F238E27FC236}">
                <a16:creationId xmlns:a16="http://schemas.microsoft.com/office/drawing/2014/main" id="{84D88721-5108-D7C8-747F-A8C37F6F7D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49250"/>
            <a:ext cx="7924800" cy="615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42B82D3C-8CCF-9530-60E6-3826935C6ABE}"/>
              </a:ext>
            </a:extLst>
          </p:cNvPr>
          <p:cNvSpPr>
            <a:spLocks noGrp="1" noChangeArrowheads="1"/>
          </p:cNvSpPr>
          <p:nvPr>
            <p:ph type="title"/>
          </p:nvPr>
        </p:nvSpPr>
        <p:spPr>
          <a:xfrm>
            <a:off x="685800" y="609600"/>
            <a:ext cx="7772400" cy="609600"/>
          </a:xfrm>
        </p:spPr>
        <p:txBody>
          <a:bodyPr/>
          <a:lstStyle/>
          <a:p>
            <a:pPr eaLnBrk="1" hangingPunct="1"/>
            <a:r>
              <a:rPr lang="en-US" altLang="en-US" sz="2800"/>
              <a:t>Scanning of 1pt. of excitation lt. across the specimen</a:t>
            </a:r>
            <a:r>
              <a:rPr lang="en-US" altLang="en-US" sz="4000"/>
              <a:t> </a:t>
            </a:r>
          </a:p>
        </p:txBody>
      </p:sp>
      <p:sp>
        <p:nvSpPr>
          <p:cNvPr id="13315" name="Rectangle 8">
            <a:extLst>
              <a:ext uri="{FF2B5EF4-FFF2-40B4-BE49-F238E27FC236}">
                <a16:creationId xmlns:a16="http://schemas.microsoft.com/office/drawing/2014/main" id="{86107501-9A73-82C5-E934-129682CF9372}"/>
              </a:ext>
            </a:extLst>
          </p:cNvPr>
          <p:cNvSpPr>
            <a:spLocks noGrp="1" noChangeArrowheads="1"/>
          </p:cNvSpPr>
          <p:nvPr>
            <p:ph type="body" idx="1"/>
          </p:nvPr>
        </p:nvSpPr>
        <p:spPr/>
        <p:txBody>
          <a:bodyPr/>
          <a:lstStyle/>
          <a:p>
            <a:pPr eaLnBrk="1" hangingPunct="1"/>
            <a:endParaRPr lang="en-US" altLang="en-US"/>
          </a:p>
        </p:txBody>
      </p:sp>
      <p:pic>
        <p:nvPicPr>
          <p:cNvPr id="26628" name="confocal1.mpg">
            <a:hlinkClick r:id="" action="ppaction://media"/>
            <a:extLst>
              <a:ext uri="{FF2B5EF4-FFF2-40B4-BE49-F238E27FC236}">
                <a16:creationId xmlns:a16="http://schemas.microsoft.com/office/drawing/2014/main" id="{E4FABBE7-CC01-ED4F-3A98-41ABDC4D5877}"/>
              </a:ext>
            </a:extLst>
          </p:cNvPr>
          <p:cNvPicPr>
            <a:picLocks noGrp="1" noRot="1" noChangeAspect="1" noChangeArrowheads="1"/>
          </p:cNvPicPr>
          <p:nvPr>
            <p:ph idx="4294967295"/>
            <a:videoFile r:link="rId1"/>
          </p:nvPr>
        </p:nvPicPr>
        <p:blipFill>
          <a:blip r:embed="rId3">
            <a:extLst>
              <a:ext uri="{28A0092B-C50C-407E-A947-70E740481C1C}">
                <a14:useLocalDpi xmlns:a14="http://schemas.microsoft.com/office/drawing/2010/main" val="0"/>
              </a:ext>
            </a:extLst>
          </a:blip>
          <a:srcRect/>
          <a:stretch>
            <a:fillRect/>
          </a:stretch>
        </p:blipFill>
        <p:spPr>
          <a:xfrm>
            <a:off x="685800" y="1447800"/>
            <a:ext cx="7772400" cy="5181600"/>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5741" fill="hold"/>
                                        <p:tgtEl>
                                          <p:spTgt spid="26628"/>
                                        </p:tgtEl>
                                      </p:cBhvr>
                                    </p:cmd>
                                  </p:childTnLst>
                                </p:cTn>
                              </p:par>
                            </p:childTnLst>
                          </p:cTn>
                        </p:par>
                        <p:par>
                          <p:cTn id="7" fill="hold" nodeType="afterGroup">
                            <p:stCondLst>
                              <p:cond delay="5741"/>
                            </p:stCondLst>
                            <p:childTnLst>
                              <p:par>
                                <p:cTn id="8" presetID="1" presetClass="mediacall" presetSubtype="0" fill="hold" nodeType="afterEffect">
                                  <p:stCondLst>
                                    <p:cond delay="0"/>
                                  </p:stCondLst>
                                  <p:childTnLst>
                                    <p:cmd type="call" cmd="playFrom(0.0)">
                                      <p:cBhvr>
                                        <p:cTn id="9" dur="5741" fill="hold"/>
                                        <p:tgtEl>
                                          <p:spTgt spid="266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0" fill="hold" display="0">
                  <p:stCondLst>
                    <p:cond delay="indefinite"/>
                  </p:stCondLst>
                  <p:endCondLst>
                    <p:cond evt="onNext" delay="0">
                      <p:tgtEl>
                        <p:sldTgt/>
                      </p:tgtEl>
                    </p:cond>
                    <p:cond evt="onPrev" delay="0">
                      <p:tgtEl>
                        <p:sldTgt/>
                      </p:tgtEl>
                    </p:cond>
                  </p:endCondLst>
                </p:cTn>
                <p:tgtEl>
                  <p:spTgt spid="26628"/>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985AD0BC-F7DD-EEF2-FA70-201E953EF61B}"/>
              </a:ext>
            </a:extLst>
          </p:cNvPr>
          <p:cNvSpPr>
            <a:spLocks noChangeArrowheads="1"/>
          </p:cNvSpPr>
          <p:nvPr/>
        </p:nvSpPr>
        <p:spPr bwMode="auto">
          <a:xfrm>
            <a:off x="838200" y="246063"/>
            <a:ext cx="4195763" cy="62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lnSpc>
                <a:spcPct val="75000"/>
              </a:lnSpc>
            </a:pPr>
            <a:r>
              <a:rPr lang="en-US" altLang="en-US" sz="2400" u="sng"/>
              <a:t>Fluorescent Microscope</a:t>
            </a:r>
          </a:p>
        </p:txBody>
      </p:sp>
      <p:sp>
        <p:nvSpPr>
          <p:cNvPr id="14339" name="Rectangle 3">
            <a:extLst>
              <a:ext uri="{FF2B5EF4-FFF2-40B4-BE49-F238E27FC236}">
                <a16:creationId xmlns:a16="http://schemas.microsoft.com/office/drawing/2014/main" id="{B39AE833-E4B1-151C-AA88-4AB0850ABBD2}"/>
              </a:ext>
            </a:extLst>
          </p:cNvPr>
          <p:cNvSpPr>
            <a:spLocks noChangeArrowheads="1"/>
          </p:cNvSpPr>
          <p:nvPr/>
        </p:nvSpPr>
        <p:spPr bwMode="auto">
          <a:xfrm>
            <a:off x="0" y="4167188"/>
            <a:ext cx="417513" cy="26352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sp>
        <p:nvSpPr>
          <p:cNvPr id="14340" name="Freeform 4">
            <a:extLst>
              <a:ext uri="{FF2B5EF4-FFF2-40B4-BE49-F238E27FC236}">
                <a16:creationId xmlns:a16="http://schemas.microsoft.com/office/drawing/2014/main" id="{2EEA01EE-B083-8BA8-710B-E71B92B7C61E}"/>
              </a:ext>
            </a:extLst>
          </p:cNvPr>
          <p:cNvSpPr>
            <a:spLocks noChangeAspect="1"/>
          </p:cNvSpPr>
          <p:nvPr/>
        </p:nvSpPr>
        <p:spPr bwMode="auto">
          <a:xfrm>
            <a:off x="530225" y="5405438"/>
            <a:ext cx="919163" cy="785812"/>
          </a:xfrm>
          <a:custGeom>
            <a:avLst/>
            <a:gdLst>
              <a:gd name="T0" fmla="*/ 2147483647 w 1400"/>
              <a:gd name="T1" fmla="*/ 2147483647 h 585"/>
              <a:gd name="T2" fmla="*/ 2147483647 w 1400"/>
              <a:gd name="T3" fmla="*/ 2147483647 h 585"/>
              <a:gd name="T4" fmla="*/ 2147483647 w 1400"/>
              <a:gd name="T5" fmla="*/ 2147483647 h 585"/>
              <a:gd name="T6" fmla="*/ 2147483647 w 1400"/>
              <a:gd name="T7" fmla="*/ 2147483647 h 585"/>
              <a:gd name="T8" fmla="*/ 2147483647 w 1400"/>
              <a:gd name="T9" fmla="*/ 2147483647 h 585"/>
              <a:gd name="T10" fmla="*/ 0 w 1400"/>
              <a:gd name="T11" fmla="*/ 2147483647 h 585"/>
              <a:gd name="T12" fmla="*/ 2147483647 w 1400"/>
              <a:gd name="T13" fmla="*/ 2147483647 h 585"/>
              <a:gd name="T14" fmla="*/ 2147483647 w 1400"/>
              <a:gd name="T15" fmla="*/ 2147483647 h 585"/>
              <a:gd name="T16" fmla="*/ 2147483647 w 1400"/>
              <a:gd name="T17" fmla="*/ 2147483647 h 585"/>
              <a:gd name="T18" fmla="*/ 2147483647 w 1400"/>
              <a:gd name="T19" fmla="*/ 2147483647 h 585"/>
              <a:gd name="T20" fmla="*/ 2147483647 w 1400"/>
              <a:gd name="T21" fmla="*/ 2147483647 h 585"/>
              <a:gd name="T22" fmla="*/ 2147483647 w 1400"/>
              <a:gd name="T23" fmla="*/ 2147483647 h 585"/>
              <a:gd name="T24" fmla="*/ 2147483647 w 1400"/>
              <a:gd name="T25" fmla="*/ 2147483647 h 585"/>
              <a:gd name="T26" fmla="*/ 2147483647 w 1400"/>
              <a:gd name="T27" fmla="*/ 2147483647 h 585"/>
              <a:gd name="T28" fmla="*/ 2147483647 w 1400"/>
              <a:gd name="T29" fmla="*/ 2147483647 h 585"/>
              <a:gd name="T30" fmla="*/ 2147483647 w 1400"/>
              <a:gd name="T31" fmla="*/ 2147483647 h 585"/>
              <a:gd name="T32" fmla="*/ 2147483647 w 1400"/>
              <a:gd name="T33" fmla="*/ 2147483647 h 585"/>
              <a:gd name="T34" fmla="*/ 2147483647 w 1400"/>
              <a:gd name="T35" fmla="*/ 2147483647 h 585"/>
              <a:gd name="T36" fmla="*/ 2147483647 w 1400"/>
              <a:gd name="T37" fmla="*/ 2147483647 h 585"/>
              <a:gd name="T38" fmla="*/ 2147483647 w 1400"/>
              <a:gd name="T39" fmla="*/ 2147483647 h 585"/>
              <a:gd name="T40" fmla="*/ 2147483647 w 1400"/>
              <a:gd name="T41" fmla="*/ 2147483647 h 585"/>
              <a:gd name="T42" fmla="*/ 2147483647 w 1400"/>
              <a:gd name="T43" fmla="*/ 2147483647 h 585"/>
              <a:gd name="T44" fmla="*/ 2147483647 w 1400"/>
              <a:gd name="T45" fmla="*/ 2147483647 h 585"/>
              <a:gd name="T46" fmla="*/ 2147483647 w 1400"/>
              <a:gd name="T47" fmla="*/ 2147483647 h 585"/>
              <a:gd name="T48" fmla="*/ 2147483647 w 1400"/>
              <a:gd name="T49" fmla="*/ 2147483647 h 585"/>
              <a:gd name="T50" fmla="*/ 2147483647 w 1400"/>
              <a:gd name="T51" fmla="*/ 2147483647 h 585"/>
              <a:gd name="T52" fmla="*/ 2147483647 w 1400"/>
              <a:gd name="T53" fmla="*/ 2147483647 h 585"/>
              <a:gd name="T54" fmla="*/ 2147483647 w 1400"/>
              <a:gd name="T55" fmla="*/ 2147483647 h 585"/>
              <a:gd name="T56" fmla="*/ 2147483647 w 1400"/>
              <a:gd name="T57" fmla="*/ 2147483647 h 585"/>
              <a:gd name="T58" fmla="*/ 2147483647 w 1400"/>
              <a:gd name="T59" fmla="*/ 2147483647 h 585"/>
              <a:gd name="T60" fmla="*/ 2147483647 w 1400"/>
              <a:gd name="T61" fmla="*/ 2147483647 h 585"/>
              <a:gd name="T62" fmla="*/ 2147483647 w 1400"/>
              <a:gd name="T63" fmla="*/ 2147483647 h 585"/>
              <a:gd name="T64" fmla="*/ 2147483647 w 1400"/>
              <a:gd name="T65" fmla="*/ 2147483647 h 585"/>
              <a:gd name="T66" fmla="*/ 2147483647 w 1400"/>
              <a:gd name="T67" fmla="*/ 2147483647 h 585"/>
              <a:gd name="T68" fmla="*/ 2147483647 w 1400"/>
              <a:gd name="T69" fmla="*/ 2147483647 h 585"/>
              <a:gd name="T70" fmla="*/ 2147483647 w 1400"/>
              <a:gd name="T71" fmla="*/ 2147483647 h 585"/>
              <a:gd name="T72" fmla="*/ 2147483647 w 1400"/>
              <a:gd name="T73" fmla="*/ 2147483647 h 585"/>
              <a:gd name="T74" fmla="*/ 2147483647 w 1400"/>
              <a:gd name="T75" fmla="*/ 2147483647 h 585"/>
              <a:gd name="T76" fmla="*/ 2147483647 w 1400"/>
              <a:gd name="T77" fmla="*/ 2147483647 h 585"/>
              <a:gd name="T78" fmla="*/ 2147483647 w 1400"/>
              <a:gd name="T79" fmla="*/ 2147483647 h 585"/>
              <a:gd name="T80" fmla="*/ 2147483647 w 1400"/>
              <a:gd name="T81" fmla="*/ 2147483647 h 585"/>
              <a:gd name="T82" fmla="*/ 2147483647 w 1400"/>
              <a:gd name="T83" fmla="*/ 2147483647 h 585"/>
              <a:gd name="T84" fmla="*/ 2147483647 w 1400"/>
              <a:gd name="T85" fmla="*/ 2147483647 h 585"/>
              <a:gd name="T86" fmla="*/ 2147483647 w 1400"/>
              <a:gd name="T87" fmla="*/ 2147483647 h 585"/>
              <a:gd name="T88" fmla="*/ 2147483647 w 1400"/>
              <a:gd name="T89" fmla="*/ 2147483647 h 585"/>
              <a:gd name="T90" fmla="*/ 2147483647 w 1400"/>
              <a:gd name="T91" fmla="*/ 2147483647 h 585"/>
              <a:gd name="T92" fmla="*/ 2147483647 w 1400"/>
              <a:gd name="T93" fmla="*/ 2147483647 h 585"/>
              <a:gd name="T94" fmla="*/ 2147483647 w 1400"/>
              <a:gd name="T95" fmla="*/ 2147483647 h 585"/>
              <a:gd name="T96" fmla="*/ 2147483647 w 1400"/>
              <a:gd name="T97" fmla="*/ 2147483647 h 585"/>
              <a:gd name="T98" fmla="*/ 2147483647 w 1400"/>
              <a:gd name="T99" fmla="*/ 2147483647 h 585"/>
              <a:gd name="T100" fmla="*/ 2147483647 w 1400"/>
              <a:gd name="T101" fmla="*/ 2147483647 h 585"/>
              <a:gd name="T102" fmla="*/ 2147483647 w 1400"/>
              <a:gd name="T103" fmla="*/ 2147483647 h 585"/>
              <a:gd name="T104" fmla="*/ 2147483647 w 1400"/>
              <a:gd name="T105" fmla="*/ 2147483647 h 58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00"/>
              <a:gd name="T160" fmla="*/ 0 h 585"/>
              <a:gd name="T161" fmla="*/ 1400 w 1400"/>
              <a:gd name="T162" fmla="*/ 585 h 58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00" h="585">
                <a:moveTo>
                  <a:pt x="190" y="152"/>
                </a:moveTo>
                <a:lnTo>
                  <a:pt x="177" y="169"/>
                </a:lnTo>
                <a:lnTo>
                  <a:pt x="157" y="175"/>
                </a:lnTo>
                <a:lnTo>
                  <a:pt x="137" y="181"/>
                </a:lnTo>
                <a:lnTo>
                  <a:pt x="118" y="193"/>
                </a:lnTo>
                <a:lnTo>
                  <a:pt x="98" y="199"/>
                </a:lnTo>
                <a:lnTo>
                  <a:pt x="78" y="204"/>
                </a:lnTo>
                <a:lnTo>
                  <a:pt x="59" y="216"/>
                </a:lnTo>
                <a:lnTo>
                  <a:pt x="39" y="222"/>
                </a:lnTo>
                <a:lnTo>
                  <a:pt x="20" y="228"/>
                </a:lnTo>
                <a:lnTo>
                  <a:pt x="0" y="239"/>
                </a:lnTo>
                <a:lnTo>
                  <a:pt x="0" y="257"/>
                </a:lnTo>
                <a:lnTo>
                  <a:pt x="7" y="274"/>
                </a:lnTo>
                <a:lnTo>
                  <a:pt x="39" y="298"/>
                </a:lnTo>
                <a:lnTo>
                  <a:pt x="26" y="310"/>
                </a:lnTo>
                <a:lnTo>
                  <a:pt x="26" y="327"/>
                </a:lnTo>
                <a:lnTo>
                  <a:pt x="26" y="345"/>
                </a:lnTo>
                <a:lnTo>
                  <a:pt x="26" y="362"/>
                </a:lnTo>
                <a:lnTo>
                  <a:pt x="39" y="380"/>
                </a:lnTo>
                <a:lnTo>
                  <a:pt x="52" y="403"/>
                </a:lnTo>
                <a:lnTo>
                  <a:pt x="26" y="415"/>
                </a:lnTo>
                <a:lnTo>
                  <a:pt x="26" y="432"/>
                </a:lnTo>
                <a:lnTo>
                  <a:pt x="33" y="450"/>
                </a:lnTo>
                <a:lnTo>
                  <a:pt x="33" y="467"/>
                </a:lnTo>
                <a:lnTo>
                  <a:pt x="33" y="485"/>
                </a:lnTo>
                <a:lnTo>
                  <a:pt x="52" y="491"/>
                </a:lnTo>
                <a:lnTo>
                  <a:pt x="72" y="502"/>
                </a:lnTo>
                <a:lnTo>
                  <a:pt x="92" y="502"/>
                </a:lnTo>
                <a:lnTo>
                  <a:pt x="111" y="502"/>
                </a:lnTo>
                <a:lnTo>
                  <a:pt x="131" y="502"/>
                </a:lnTo>
                <a:lnTo>
                  <a:pt x="157" y="508"/>
                </a:lnTo>
                <a:lnTo>
                  <a:pt x="177" y="514"/>
                </a:lnTo>
                <a:lnTo>
                  <a:pt x="190" y="531"/>
                </a:lnTo>
                <a:lnTo>
                  <a:pt x="209" y="549"/>
                </a:lnTo>
                <a:lnTo>
                  <a:pt x="229" y="555"/>
                </a:lnTo>
                <a:lnTo>
                  <a:pt x="248" y="561"/>
                </a:lnTo>
                <a:lnTo>
                  <a:pt x="268" y="561"/>
                </a:lnTo>
                <a:lnTo>
                  <a:pt x="288" y="572"/>
                </a:lnTo>
                <a:lnTo>
                  <a:pt x="314" y="578"/>
                </a:lnTo>
                <a:lnTo>
                  <a:pt x="333" y="584"/>
                </a:lnTo>
                <a:lnTo>
                  <a:pt x="360" y="584"/>
                </a:lnTo>
                <a:lnTo>
                  <a:pt x="438" y="584"/>
                </a:lnTo>
                <a:lnTo>
                  <a:pt x="458" y="584"/>
                </a:lnTo>
                <a:lnTo>
                  <a:pt x="484" y="584"/>
                </a:lnTo>
                <a:lnTo>
                  <a:pt x="510" y="578"/>
                </a:lnTo>
                <a:lnTo>
                  <a:pt x="530" y="572"/>
                </a:lnTo>
                <a:lnTo>
                  <a:pt x="549" y="566"/>
                </a:lnTo>
                <a:lnTo>
                  <a:pt x="562" y="543"/>
                </a:lnTo>
                <a:lnTo>
                  <a:pt x="582" y="520"/>
                </a:lnTo>
                <a:lnTo>
                  <a:pt x="615" y="514"/>
                </a:lnTo>
                <a:lnTo>
                  <a:pt x="641" y="502"/>
                </a:lnTo>
                <a:lnTo>
                  <a:pt x="667" y="496"/>
                </a:lnTo>
                <a:lnTo>
                  <a:pt x="693" y="479"/>
                </a:lnTo>
                <a:lnTo>
                  <a:pt x="719" y="461"/>
                </a:lnTo>
                <a:lnTo>
                  <a:pt x="739" y="450"/>
                </a:lnTo>
                <a:lnTo>
                  <a:pt x="758" y="438"/>
                </a:lnTo>
                <a:lnTo>
                  <a:pt x="784" y="426"/>
                </a:lnTo>
                <a:lnTo>
                  <a:pt x="811" y="415"/>
                </a:lnTo>
                <a:lnTo>
                  <a:pt x="837" y="403"/>
                </a:lnTo>
                <a:lnTo>
                  <a:pt x="856" y="397"/>
                </a:lnTo>
                <a:lnTo>
                  <a:pt x="876" y="391"/>
                </a:lnTo>
                <a:lnTo>
                  <a:pt x="902" y="380"/>
                </a:lnTo>
                <a:lnTo>
                  <a:pt x="928" y="368"/>
                </a:lnTo>
                <a:lnTo>
                  <a:pt x="954" y="368"/>
                </a:lnTo>
                <a:lnTo>
                  <a:pt x="981" y="356"/>
                </a:lnTo>
                <a:lnTo>
                  <a:pt x="1000" y="356"/>
                </a:lnTo>
                <a:lnTo>
                  <a:pt x="1020" y="356"/>
                </a:lnTo>
                <a:lnTo>
                  <a:pt x="1039" y="362"/>
                </a:lnTo>
                <a:lnTo>
                  <a:pt x="1059" y="368"/>
                </a:lnTo>
                <a:lnTo>
                  <a:pt x="1085" y="368"/>
                </a:lnTo>
                <a:lnTo>
                  <a:pt x="1105" y="374"/>
                </a:lnTo>
                <a:lnTo>
                  <a:pt x="1124" y="374"/>
                </a:lnTo>
                <a:lnTo>
                  <a:pt x="1151" y="374"/>
                </a:lnTo>
                <a:lnTo>
                  <a:pt x="1170" y="368"/>
                </a:lnTo>
                <a:lnTo>
                  <a:pt x="1190" y="368"/>
                </a:lnTo>
                <a:lnTo>
                  <a:pt x="1209" y="368"/>
                </a:lnTo>
                <a:lnTo>
                  <a:pt x="1229" y="356"/>
                </a:lnTo>
                <a:lnTo>
                  <a:pt x="1249" y="356"/>
                </a:lnTo>
                <a:lnTo>
                  <a:pt x="1268" y="339"/>
                </a:lnTo>
                <a:lnTo>
                  <a:pt x="1294" y="333"/>
                </a:lnTo>
                <a:lnTo>
                  <a:pt x="1321" y="327"/>
                </a:lnTo>
                <a:lnTo>
                  <a:pt x="1321" y="310"/>
                </a:lnTo>
                <a:lnTo>
                  <a:pt x="1334" y="292"/>
                </a:lnTo>
                <a:lnTo>
                  <a:pt x="1353" y="286"/>
                </a:lnTo>
                <a:lnTo>
                  <a:pt x="1373" y="286"/>
                </a:lnTo>
                <a:lnTo>
                  <a:pt x="1399" y="257"/>
                </a:lnTo>
                <a:lnTo>
                  <a:pt x="1386" y="239"/>
                </a:lnTo>
                <a:lnTo>
                  <a:pt x="1399" y="222"/>
                </a:lnTo>
                <a:lnTo>
                  <a:pt x="1399" y="204"/>
                </a:lnTo>
                <a:lnTo>
                  <a:pt x="1392" y="187"/>
                </a:lnTo>
                <a:lnTo>
                  <a:pt x="1386" y="181"/>
                </a:lnTo>
                <a:lnTo>
                  <a:pt x="1399" y="152"/>
                </a:lnTo>
                <a:lnTo>
                  <a:pt x="1392" y="134"/>
                </a:lnTo>
                <a:lnTo>
                  <a:pt x="1392" y="117"/>
                </a:lnTo>
                <a:lnTo>
                  <a:pt x="1386" y="105"/>
                </a:lnTo>
                <a:lnTo>
                  <a:pt x="1392" y="82"/>
                </a:lnTo>
                <a:lnTo>
                  <a:pt x="1373" y="76"/>
                </a:lnTo>
                <a:lnTo>
                  <a:pt x="1399" y="47"/>
                </a:lnTo>
                <a:lnTo>
                  <a:pt x="1392" y="29"/>
                </a:lnTo>
                <a:lnTo>
                  <a:pt x="1386" y="12"/>
                </a:lnTo>
                <a:lnTo>
                  <a:pt x="1366" y="6"/>
                </a:lnTo>
                <a:lnTo>
                  <a:pt x="1340" y="0"/>
                </a:lnTo>
                <a:lnTo>
                  <a:pt x="1314" y="12"/>
                </a:lnTo>
                <a:lnTo>
                  <a:pt x="1294" y="18"/>
                </a:lnTo>
                <a:lnTo>
                  <a:pt x="1281" y="35"/>
                </a:lnTo>
              </a:path>
            </a:pathLst>
          </a:custGeom>
          <a:solidFill>
            <a:srgbClr val="CECEC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sp>
        <p:nvSpPr>
          <p:cNvPr id="14341" name="Freeform 5">
            <a:extLst>
              <a:ext uri="{FF2B5EF4-FFF2-40B4-BE49-F238E27FC236}">
                <a16:creationId xmlns:a16="http://schemas.microsoft.com/office/drawing/2014/main" id="{199B7ED8-F931-3E78-9AF0-BD529B673463}"/>
              </a:ext>
            </a:extLst>
          </p:cNvPr>
          <p:cNvSpPr>
            <a:spLocks noChangeAspect="1"/>
          </p:cNvSpPr>
          <p:nvPr/>
        </p:nvSpPr>
        <p:spPr bwMode="auto">
          <a:xfrm>
            <a:off x="549275" y="5640388"/>
            <a:ext cx="903288" cy="684212"/>
          </a:xfrm>
          <a:custGeom>
            <a:avLst/>
            <a:gdLst>
              <a:gd name="T0" fmla="*/ 2147483647 w 1377"/>
              <a:gd name="T1" fmla="*/ 2147483647 h 509"/>
              <a:gd name="T2" fmla="*/ 2147483647 w 1377"/>
              <a:gd name="T3" fmla="*/ 2147483647 h 509"/>
              <a:gd name="T4" fmla="*/ 2147483647 w 1377"/>
              <a:gd name="T5" fmla="*/ 2147483647 h 509"/>
              <a:gd name="T6" fmla="*/ 2147483647 w 1377"/>
              <a:gd name="T7" fmla="*/ 2147483647 h 509"/>
              <a:gd name="T8" fmla="*/ 2147483647 w 1377"/>
              <a:gd name="T9" fmla="*/ 2147483647 h 509"/>
              <a:gd name="T10" fmla="*/ 2147483647 w 1377"/>
              <a:gd name="T11" fmla="*/ 2147483647 h 509"/>
              <a:gd name="T12" fmla="*/ 2147483647 w 1377"/>
              <a:gd name="T13" fmla="*/ 2147483647 h 509"/>
              <a:gd name="T14" fmla="*/ 2147483647 w 1377"/>
              <a:gd name="T15" fmla="*/ 2147483647 h 509"/>
              <a:gd name="T16" fmla="*/ 2147483647 w 1377"/>
              <a:gd name="T17" fmla="*/ 2147483647 h 509"/>
              <a:gd name="T18" fmla="*/ 2147483647 w 1377"/>
              <a:gd name="T19" fmla="*/ 2147483647 h 509"/>
              <a:gd name="T20" fmla="*/ 2147483647 w 1377"/>
              <a:gd name="T21" fmla="*/ 2147483647 h 509"/>
              <a:gd name="T22" fmla="*/ 2147483647 w 1377"/>
              <a:gd name="T23" fmla="*/ 2147483647 h 509"/>
              <a:gd name="T24" fmla="*/ 2147483647 w 1377"/>
              <a:gd name="T25" fmla="*/ 2147483647 h 509"/>
              <a:gd name="T26" fmla="*/ 2147483647 w 1377"/>
              <a:gd name="T27" fmla="*/ 0 h 509"/>
              <a:gd name="T28" fmla="*/ 2147483647 w 1377"/>
              <a:gd name="T29" fmla="*/ 0 h 509"/>
              <a:gd name="T30" fmla="*/ 2147483647 w 1377"/>
              <a:gd name="T31" fmla="*/ 2147483647 h 509"/>
              <a:gd name="T32" fmla="*/ 2147483647 w 1377"/>
              <a:gd name="T33" fmla="*/ 2147483647 h 509"/>
              <a:gd name="T34" fmla="*/ 2147483647 w 1377"/>
              <a:gd name="T35" fmla="*/ 2147483647 h 509"/>
              <a:gd name="T36" fmla="*/ 2147483647 w 1377"/>
              <a:gd name="T37" fmla="*/ 2147483647 h 509"/>
              <a:gd name="T38" fmla="*/ 2147483647 w 1377"/>
              <a:gd name="T39" fmla="*/ 2147483647 h 509"/>
              <a:gd name="T40" fmla="*/ 2147483647 w 1377"/>
              <a:gd name="T41" fmla="*/ 2147483647 h 509"/>
              <a:gd name="T42" fmla="*/ 2147483647 w 1377"/>
              <a:gd name="T43" fmla="*/ 2147483647 h 509"/>
              <a:gd name="T44" fmla="*/ 2147483647 w 1377"/>
              <a:gd name="T45" fmla="*/ 2147483647 h 509"/>
              <a:gd name="T46" fmla="*/ 2147483647 w 1377"/>
              <a:gd name="T47" fmla="*/ 2147483647 h 509"/>
              <a:gd name="T48" fmla="*/ 2147483647 w 1377"/>
              <a:gd name="T49" fmla="*/ 2147483647 h 509"/>
              <a:gd name="T50" fmla="*/ 2147483647 w 1377"/>
              <a:gd name="T51" fmla="*/ 2147483647 h 509"/>
              <a:gd name="T52" fmla="*/ 2147483647 w 1377"/>
              <a:gd name="T53" fmla="*/ 2147483647 h 509"/>
              <a:gd name="T54" fmla="*/ 2147483647 w 1377"/>
              <a:gd name="T55" fmla="*/ 2147483647 h 509"/>
              <a:gd name="T56" fmla="*/ 2147483647 w 1377"/>
              <a:gd name="T57" fmla="*/ 2147483647 h 509"/>
              <a:gd name="T58" fmla="*/ 2147483647 w 1377"/>
              <a:gd name="T59" fmla="*/ 2147483647 h 509"/>
              <a:gd name="T60" fmla="*/ 2147483647 w 1377"/>
              <a:gd name="T61" fmla="*/ 2147483647 h 509"/>
              <a:gd name="T62" fmla="*/ 2147483647 w 1377"/>
              <a:gd name="T63" fmla="*/ 2147483647 h 509"/>
              <a:gd name="T64" fmla="*/ 2147483647 w 1377"/>
              <a:gd name="T65" fmla="*/ 2147483647 h 509"/>
              <a:gd name="T66" fmla="*/ 2147483647 w 1377"/>
              <a:gd name="T67" fmla="*/ 2147483647 h 509"/>
              <a:gd name="T68" fmla="*/ 2147483647 w 1377"/>
              <a:gd name="T69" fmla="*/ 2147483647 h 509"/>
              <a:gd name="T70" fmla="*/ 2147483647 w 1377"/>
              <a:gd name="T71" fmla="*/ 2147483647 h 509"/>
              <a:gd name="T72" fmla="*/ 2147483647 w 1377"/>
              <a:gd name="T73" fmla="*/ 2147483647 h 509"/>
              <a:gd name="T74" fmla="*/ 2147483647 w 1377"/>
              <a:gd name="T75" fmla="*/ 2147483647 h 509"/>
              <a:gd name="T76" fmla="*/ 2147483647 w 1377"/>
              <a:gd name="T77" fmla="*/ 2147483647 h 509"/>
              <a:gd name="T78" fmla="*/ 2147483647 w 1377"/>
              <a:gd name="T79" fmla="*/ 2147483647 h 509"/>
              <a:gd name="T80" fmla="*/ 2147483647 w 1377"/>
              <a:gd name="T81" fmla="*/ 2147483647 h 509"/>
              <a:gd name="T82" fmla="*/ 2147483647 w 1377"/>
              <a:gd name="T83" fmla="*/ 2147483647 h 509"/>
              <a:gd name="T84" fmla="*/ 2147483647 w 1377"/>
              <a:gd name="T85" fmla="*/ 2147483647 h 509"/>
              <a:gd name="T86" fmla="*/ 2147483647 w 1377"/>
              <a:gd name="T87" fmla="*/ 2147483647 h 509"/>
              <a:gd name="T88" fmla="*/ 2147483647 w 1377"/>
              <a:gd name="T89" fmla="*/ 2147483647 h 509"/>
              <a:gd name="T90" fmla="*/ 2147483647 w 1377"/>
              <a:gd name="T91" fmla="*/ 2147483647 h 509"/>
              <a:gd name="T92" fmla="*/ 2147483647 w 1377"/>
              <a:gd name="T93" fmla="*/ 2147483647 h 509"/>
              <a:gd name="T94" fmla="*/ 2147483647 w 1377"/>
              <a:gd name="T95" fmla="*/ 2147483647 h 509"/>
              <a:gd name="T96" fmla="*/ 2147483647 w 1377"/>
              <a:gd name="T97" fmla="*/ 2147483647 h 509"/>
              <a:gd name="T98" fmla="*/ 2147483647 w 1377"/>
              <a:gd name="T99" fmla="*/ 2147483647 h 509"/>
              <a:gd name="T100" fmla="*/ 0 w 1377"/>
              <a:gd name="T101" fmla="*/ 2147483647 h 509"/>
              <a:gd name="T102" fmla="*/ 2147483647 w 1377"/>
              <a:gd name="T103" fmla="*/ 2147483647 h 509"/>
              <a:gd name="T104" fmla="*/ 2147483647 w 1377"/>
              <a:gd name="T105" fmla="*/ 2147483647 h 509"/>
              <a:gd name="T106" fmla="*/ 2147483647 w 1377"/>
              <a:gd name="T107" fmla="*/ 2147483647 h 50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377"/>
              <a:gd name="T163" fmla="*/ 0 h 509"/>
              <a:gd name="T164" fmla="*/ 1377 w 1377"/>
              <a:gd name="T165" fmla="*/ 509 h 50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377" h="509">
                <a:moveTo>
                  <a:pt x="233" y="248"/>
                </a:moveTo>
                <a:lnTo>
                  <a:pt x="169" y="248"/>
                </a:lnTo>
                <a:lnTo>
                  <a:pt x="169" y="214"/>
                </a:lnTo>
                <a:lnTo>
                  <a:pt x="233" y="192"/>
                </a:lnTo>
                <a:lnTo>
                  <a:pt x="275" y="158"/>
                </a:lnTo>
                <a:lnTo>
                  <a:pt x="360" y="158"/>
                </a:lnTo>
                <a:lnTo>
                  <a:pt x="423" y="158"/>
                </a:lnTo>
                <a:lnTo>
                  <a:pt x="487" y="158"/>
                </a:lnTo>
                <a:lnTo>
                  <a:pt x="572" y="158"/>
                </a:lnTo>
                <a:lnTo>
                  <a:pt x="593" y="124"/>
                </a:lnTo>
                <a:lnTo>
                  <a:pt x="656" y="102"/>
                </a:lnTo>
                <a:lnTo>
                  <a:pt x="699" y="68"/>
                </a:lnTo>
                <a:lnTo>
                  <a:pt x="720" y="34"/>
                </a:lnTo>
                <a:lnTo>
                  <a:pt x="720" y="0"/>
                </a:lnTo>
                <a:lnTo>
                  <a:pt x="931" y="0"/>
                </a:lnTo>
                <a:lnTo>
                  <a:pt x="1143" y="11"/>
                </a:lnTo>
                <a:lnTo>
                  <a:pt x="1228" y="23"/>
                </a:lnTo>
                <a:lnTo>
                  <a:pt x="1291" y="34"/>
                </a:lnTo>
                <a:lnTo>
                  <a:pt x="1355" y="45"/>
                </a:lnTo>
                <a:lnTo>
                  <a:pt x="1376" y="90"/>
                </a:lnTo>
                <a:lnTo>
                  <a:pt x="1312" y="113"/>
                </a:lnTo>
                <a:lnTo>
                  <a:pt x="1291" y="147"/>
                </a:lnTo>
                <a:lnTo>
                  <a:pt x="1291" y="181"/>
                </a:lnTo>
                <a:lnTo>
                  <a:pt x="1228" y="192"/>
                </a:lnTo>
                <a:lnTo>
                  <a:pt x="1122" y="192"/>
                </a:lnTo>
                <a:lnTo>
                  <a:pt x="1058" y="203"/>
                </a:lnTo>
                <a:lnTo>
                  <a:pt x="1143" y="203"/>
                </a:lnTo>
                <a:lnTo>
                  <a:pt x="1080" y="203"/>
                </a:lnTo>
                <a:lnTo>
                  <a:pt x="995" y="203"/>
                </a:lnTo>
                <a:lnTo>
                  <a:pt x="931" y="203"/>
                </a:lnTo>
                <a:lnTo>
                  <a:pt x="931" y="237"/>
                </a:lnTo>
                <a:lnTo>
                  <a:pt x="931" y="271"/>
                </a:lnTo>
                <a:lnTo>
                  <a:pt x="889" y="316"/>
                </a:lnTo>
                <a:lnTo>
                  <a:pt x="783" y="339"/>
                </a:lnTo>
                <a:lnTo>
                  <a:pt x="699" y="350"/>
                </a:lnTo>
                <a:lnTo>
                  <a:pt x="677" y="384"/>
                </a:lnTo>
                <a:lnTo>
                  <a:pt x="699" y="429"/>
                </a:lnTo>
                <a:lnTo>
                  <a:pt x="741" y="474"/>
                </a:lnTo>
                <a:lnTo>
                  <a:pt x="720" y="508"/>
                </a:lnTo>
                <a:lnTo>
                  <a:pt x="656" y="508"/>
                </a:lnTo>
                <a:lnTo>
                  <a:pt x="572" y="508"/>
                </a:lnTo>
                <a:lnTo>
                  <a:pt x="508" y="508"/>
                </a:lnTo>
                <a:lnTo>
                  <a:pt x="402" y="485"/>
                </a:lnTo>
                <a:lnTo>
                  <a:pt x="318" y="474"/>
                </a:lnTo>
                <a:lnTo>
                  <a:pt x="254" y="474"/>
                </a:lnTo>
                <a:lnTo>
                  <a:pt x="212" y="440"/>
                </a:lnTo>
                <a:lnTo>
                  <a:pt x="191" y="395"/>
                </a:lnTo>
                <a:lnTo>
                  <a:pt x="212" y="361"/>
                </a:lnTo>
                <a:lnTo>
                  <a:pt x="127" y="327"/>
                </a:lnTo>
                <a:lnTo>
                  <a:pt x="64" y="305"/>
                </a:lnTo>
                <a:lnTo>
                  <a:pt x="0" y="305"/>
                </a:lnTo>
                <a:lnTo>
                  <a:pt x="106" y="282"/>
                </a:lnTo>
                <a:lnTo>
                  <a:pt x="191" y="271"/>
                </a:lnTo>
                <a:lnTo>
                  <a:pt x="233" y="248"/>
                </a:lnTo>
              </a:path>
            </a:pathLst>
          </a:custGeom>
          <a:solidFill>
            <a:srgbClr val="919191"/>
          </a:solidFill>
          <a:ln w="12700" cap="rnd">
            <a:solidFill>
              <a:schemeClr val="tx1"/>
            </a:solidFill>
            <a:round/>
            <a:headEnd/>
            <a:tailEnd/>
          </a:ln>
        </p:spPr>
        <p:txBody>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sp>
        <p:nvSpPr>
          <p:cNvPr id="14342" name="Freeform 6">
            <a:extLst>
              <a:ext uri="{FF2B5EF4-FFF2-40B4-BE49-F238E27FC236}">
                <a16:creationId xmlns:a16="http://schemas.microsoft.com/office/drawing/2014/main" id="{77B818B6-E565-F894-C024-1DC71CC0AD49}"/>
              </a:ext>
            </a:extLst>
          </p:cNvPr>
          <p:cNvSpPr>
            <a:spLocks noChangeAspect="1"/>
          </p:cNvSpPr>
          <p:nvPr/>
        </p:nvSpPr>
        <p:spPr bwMode="auto">
          <a:xfrm>
            <a:off x="549275" y="5584825"/>
            <a:ext cx="903288" cy="682625"/>
          </a:xfrm>
          <a:custGeom>
            <a:avLst/>
            <a:gdLst>
              <a:gd name="T0" fmla="*/ 2147483647 w 1377"/>
              <a:gd name="T1" fmla="*/ 2147483647 h 509"/>
              <a:gd name="T2" fmla="*/ 2147483647 w 1377"/>
              <a:gd name="T3" fmla="*/ 2147483647 h 509"/>
              <a:gd name="T4" fmla="*/ 2147483647 w 1377"/>
              <a:gd name="T5" fmla="*/ 2147483647 h 509"/>
              <a:gd name="T6" fmla="*/ 2147483647 w 1377"/>
              <a:gd name="T7" fmla="*/ 2147483647 h 509"/>
              <a:gd name="T8" fmla="*/ 2147483647 w 1377"/>
              <a:gd name="T9" fmla="*/ 2147483647 h 509"/>
              <a:gd name="T10" fmla="*/ 2147483647 w 1377"/>
              <a:gd name="T11" fmla="*/ 2147483647 h 509"/>
              <a:gd name="T12" fmla="*/ 2147483647 w 1377"/>
              <a:gd name="T13" fmla="*/ 2147483647 h 509"/>
              <a:gd name="T14" fmla="*/ 2147483647 w 1377"/>
              <a:gd name="T15" fmla="*/ 2147483647 h 509"/>
              <a:gd name="T16" fmla="*/ 2147483647 w 1377"/>
              <a:gd name="T17" fmla="*/ 2147483647 h 509"/>
              <a:gd name="T18" fmla="*/ 2147483647 w 1377"/>
              <a:gd name="T19" fmla="*/ 2147483647 h 509"/>
              <a:gd name="T20" fmla="*/ 2147483647 w 1377"/>
              <a:gd name="T21" fmla="*/ 2147483647 h 509"/>
              <a:gd name="T22" fmla="*/ 2147483647 w 1377"/>
              <a:gd name="T23" fmla="*/ 2147483647 h 509"/>
              <a:gd name="T24" fmla="*/ 2147483647 w 1377"/>
              <a:gd name="T25" fmla="*/ 2147483647 h 509"/>
              <a:gd name="T26" fmla="*/ 2147483647 w 1377"/>
              <a:gd name="T27" fmla="*/ 0 h 509"/>
              <a:gd name="T28" fmla="*/ 2147483647 w 1377"/>
              <a:gd name="T29" fmla="*/ 0 h 509"/>
              <a:gd name="T30" fmla="*/ 2147483647 w 1377"/>
              <a:gd name="T31" fmla="*/ 2147483647 h 509"/>
              <a:gd name="T32" fmla="*/ 2147483647 w 1377"/>
              <a:gd name="T33" fmla="*/ 2147483647 h 509"/>
              <a:gd name="T34" fmla="*/ 2147483647 w 1377"/>
              <a:gd name="T35" fmla="*/ 2147483647 h 509"/>
              <a:gd name="T36" fmla="*/ 2147483647 w 1377"/>
              <a:gd name="T37" fmla="*/ 2147483647 h 509"/>
              <a:gd name="T38" fmla="*/ 2147483647 w 1377"/>
              <a:gd name="T39" fmla="*/ 2147483647 h 509"/>
              <a:gd name="T40" fmla="*/ 2147483647 w 1377"/>
              <a:gd name="T41" fmla="*/ 2147483647 h 509"/>
              <a:gd name="T42" fmla="*/ 2147483647 w 1377"/>
              <a:gd name="T43" fmla="*/ 2147483647 h 509"/>
              <a:gd name="T44" fmla="*/ 2147483647 w 1377"/>
              <a:gd name="T45" fmla="*/ 2147483647 h 509"/>
              <a:gd name="T46" fmla="*/ 2147483647 w 1377"/>
              <a:gd name="T47" fmla="*/ 2147483647 h 509"/>
              <a:gd name="T48" fmla="*/ 2147483647 w 1377"/>
              <a:gd name="T49" fmla="*/ 2147483647 h 509"/>
              <a:gd name="T50" fmla="*/ 2147483647 w 1377"/>
              <a:gd name="T51" fmla="*/ 2147483647 h 509"/>
              <a:gd name="T52" fmla="*/ 2147483647 w 1377"/>
              <a:gd name="T53" fmla="*/ 2147483647 h 509"/>
              <a:gd name="T54" fmla="*/ 2147483647 w 1377"/>
              <a:gd name="T55" fmla="*/ 2147483647 h 509"/>
              <a:gd name="T56" fmla="*/ 2147483647 w 1377"/>
              <a:gd name="T57" fmla="*/ 2147483647 h 509"/>
              <a:gd name="T58" fmla="*/ 2147483647 w 1377"/>
              <a:gd name="T59" fmla="*/ 2147483647 h 509"/>
              <a:gd name="T60" fmla="*/ 2147483647 w 1377"/>
              <a:gd name="T61" fmla="*/ 2147483647 h 509"/>
              <a:gd name="T62" fmla="*/ 2147483647 w 1377"/>
              <a:gd name="T63" fmla="*/ 2147483647 h 509"/>
              <a:gd name="T64" fmla="*/ 2147483647 w 1377"/>
              <a:gd name="T65" fmla="*/ 2147483647 h 509"/>
              <a:gd name="T66" fmla="*/ 2147483647 w 1377"/>
              <a:gd name="T67" fmla="*/ 2147483647 h 509"/>
              <a:gd name="T68" fmla="*/ 2147483647 w 1377"/>
              <a:gd name="T69" fmla="*/ 2147483647 h 509"/>
              <a:gd name="T70" fmla="*/ 2147483647 w 1377"/>
              <a:gd name="T71" fmla="*/ 2147483647 h 509"/>
              <a:gd name="T72" fmla="*/ 2147483647 w 1377"/>
              <a:gd name="T73" fmla="*/ 2147483647 h 509"/>
              <a:gd name="T74" fmla="*/ 2147483647 w 1377"/>
              <a:gd name="T75" fmla="*/ 2147483647 h 509"/>
              <a:gd name="T76" fmla="*/ 2147483647 w 1377"/>
              <a:gd name="T77" fmla="*/ 2147483647 h 509"/>
              <a:gd name="T78" fmla="*/ 2147483647 w 1377"/>
              <a:gd name="T79" fmla="*/ 2147483647 h 509"/>
              <a:gd name="T80" fmla="*/ 2147483647 w 1377"/>
              <a:gd name="T81" fmla="*/ 2147483647 h 509"/>
              <a:gd name="T82" fmla="*/ 2147483647 w 1377"/>
              <a:gd name="T83" fmla="*/ 2147483647 h 509"/>
              <a:gd name="T84" fmla="*/ 2147483647 w 1377"/>
              <a:gd name="T85" fmla="*/ 2147483647 h 509"/>
              <a:gd name="T86" fmla="*/ 2147483647 w 1377"/>
              <a:gd name="T87" fmla="*/ 2147483647 h 509"/>
              <a:gd name="T88" fmla="*/ 2147483647 w 1377"/>
              <a:gd name="T89" fmla="*/ 2147483647 h 509"/>
              <a:gd name="T90" fmla="*/ 2147483647 w 1377"/>
              <a:gd name="T91" fmla="*/ 2147483647 h 509"/>
              <a:gd name="T92" fmla="*/ 2147483647 w 1377"/>
              <a:gd name="T93" fmla="*/ 2147483647 h 509"/>
              <a:gd name="T94" fmla="*/ 2147483647 w 1377"/>
              <a:gd name="T95" fmla="*/ 2147483647 h 509"/>
              <a:gd name="T96" fmla="*/ 2147483647 w 1377"/>
              <a:gd name="T97" fmla="*/ 2147483647 h 509"/>
              <a:gd name="T98" fmla="*/ 2147483647 w 1377"/>
              <a:gd name="T99" fmla="*/ 2147483647 h 509"/>
              <a:gd name="T100" fmla="*/ 0 w 1377"/>
              <a:gd name="T101" fmla="*/ 2147483647 h 509"/>
              <a:gd name="T102" fmla="*/ 2147483647 w 1377"/>
              <a:gd name="T103" fmla="*/ 2147483647 h 509"/>
              <a:gd name="T104" fmla="*/ 2147483647 w 1377"/>
              <a:gd name="T105" fmla="*/ 2147483647 h 509"/>
              <a:gd name="T106" fmla="*/ 2147483647 w 1377"/>
              <a:gd name="T107" fmla="*/ 2147483647 h 50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377"/>
              <a:gd name="T163" fmla="*/ 0 h 509"/>
              <a:gd name="T164" fmla="*/ 1377 w 1377"/>
              <a:gd name="T165" fmla="*/ 509 h 50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377" h="509">
                <a:moveTo>
                  <a:pt x="233" y="248"/>
                </a:moveTo>
                <a:lnTo>
                  <a:pt x="169" y="248"/>
                </a:lnTo>
                <a:lnTo>
                  <a:pt x="169" y="214"/>
                </a:lnTo>
                <a:lnTo>
                  <a:pt x="233" y="192"/>
                </a:lnTo>
                <a:lnTo>
                  <a:pt x="275" y="158"/>
                </a:lnTo>
                <a:lnTo>
                  <a:pt x="360" y="158"/>
                </a:lnTo>
                <a:lnTo>
                  <a:pt x="423" y="158"/>
                </a:lnTo>
                <a:lnTo>
                  <a:pt x="487" y="158"/>
                </a:lnTo>
                <a:lnTo>
                  <a:pt x="572" y="158"/>
                </a:lnTo>
                <a:lnTo>
                  <a:pt x="593" y="124"/>
                </a:lnTo>
                <a:lnTo>
                  <a:pt x="656" y="102"/>
                </a:lnTo>
                <a:lnTo>
                  <a:pt x="699" y="68"/>
                </a:lnTo>
                <a:lnTo>
                  <a:pt x="720" y="34"/>
                </a:lnTo>
                <a:lnTo>
                  <a:pt x="720" y="0"/>
                </a:lnTo>
                <a:lnTo>
                  <a:pt x="931" y="0"/>
                </a:lnTo>
                <a:lnTo>
                  <a:pt x="1143" y="11"/>
                </a:lnTo>
                <a:lnTo>
                  <a:pt x="1228" y="23"/>
                </a:lnTo>
                <a:lnTo>
                  <a:pt x="1291" y="34"/>
                </a:lnTo>
                <a:lnTo>
                  <a:pt x="1355" y="45"/>
                </a:lnTo>
                <a:lnTo>
                  <a:pt x="1376" y="90"/>
                </a:lnTo>
                <a:lnTo>
                  <a:pt x="1312" y="113"/>
                </a:lnTo>
                <a:lnTo>
                  <a:pt x="1291" y="147"/>
                </a:lnTo>
                <a:lnTo>
                  <a:pt x="1291" y="181"/>
                </a:lnTo>
                <a:lnTo>
                  <a:pt x="1228" y="192"/>
                </a:lnTo>
                <a:lnTo>
                  <a:pt x="1122" y="192"/>
                </a:lnTo>
                <a:lnTo>
                  <a:pt x="1058" y="203"/>
                </a:lnTo>
                <a:lnTo>
                  <a:pt x="1143" y="203"/>
                </a:lnTo>
                <a:lnTo>
                  <a:pt x="1080" y="203"/>
                </a:lnTo>
                <a:lnTo>
                  <a:pt x="995" y="203"/>
                </a:lnTo>
                <a:lnTo>
                  <a:pt x="931" y="203"/>
                </a:lnTo>
                <a:lnTo>
                  <a:pt x="931" y="237"/>
                </a:lnTo>
                <a:lnTo>
                  <a:pt x="931" y="271"/>
                </a:lnTo>
                <a:lnTo>
                  <a:pt x="889" y="316"/>
                </a:lnTo>
                <a:lnTo>
                  <a:pt x="783" y="339"/>
                </a:lnTo>
                <a:lnTo>
                  <a:pt x="699" y="350"/>
                </a:lnTo>
                <a:lnTo>
                  <a:pt x="677" y="384"/>
                </a:lnTo>
                <a:lnTo>
                  <a:pt x="699" y="429"/>
                </a:lnTo>
                <a:lnTo>
                  <a:pt x="741" y="474"/>
                </a:lnTo>
                <a:lnTo>
                  <a:pt x="720" y="508"/>
                </a:lnTo>
                <a:lnTo>
                  <a:pt x="656" y="508"/>
                </a:lnTo>
                <a:lnTo>
                  <a:pt x="572" y="508"/>
                </a:lnTo>
                <a:lnTo>
                  <a:pt x="508" y="508"/>
                </a:lnTo>
                <a:lnTo>
                  <a:pt x="402" y="485"/>
                </a:lnTo>
                <a:lnTo>
                  <a:pt x="318" y="474"/>
                </a:lnTo>
                <a:lnTo>
                  <a:pt x="254" y="474"/>
                </a:lnTo>
                <a:lnTo>
                  <a:pt x="212" y="440"/>
                </a:lnTo>
                <a:lnTo>
                  <a:pt x="191" y="395"/>
                </a:lnTo>
                <a:lnTo>
                  <a:pt x="212" y="361"/>
                </a:lnTo>
                <a:lnTo>
                  <a:pt x="127" y="327"/>
                </a:lnTo>
                <a:lnTo>
                  <a:pt x="64" y="305"/>
                </a:lnTo>
                <a:lnTo>
                  <a:pt x="0" y="305"/>
                </a:lnTo>
                <a:lnTo>
                  <a:pt x="106" y="282"/>
                </a:lnTo>
                <a:lnTo>
                  <a:pt x="191" y="271"/>
                </a:lnTo>
                <a:lnTo>
                  <a:pt x="233" y="248"/>
                </a:lnTo>
              </a:path>
            </a:pathLst>
          </a:custGeom>
          <a:solidFill>
            <a:srgbClr val="919191"/>
          </a:solidFill>
          <a:ln w="12700" cap="rnd">
            <a:solidFill>
              <a:schemeClr val="tx1"/>
            </a:solidFill>
            <a:round/>
            <a:headEnd/>
            <a:tailEnd/>
          </a:ln>
        </p:spPr>
        <p:txBody>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sp>
        <p:nvSpPr>
          <p:cNvPr id="14343" name="Freeform 7">
            <a:extLst>
              <a:ext uri="{FF2B5EF4-FFF2-40B4-BE49-F238E27FC236}">
                <a16:creationId xmlns:a16="http://schemas.microsoft.com/office/drawing/2014/main" id="{7AD368EA-7820-A22B-62E3-4CF70150B119}"/>
              </a:ext>
            </a:extLst>
          </p:cNvPr>
          <p:cNvSpPr>
            <a:spLocks noChangeAspect="1"/>
          </p:cNvSpPr>
          <p:nvPr/>
        </p:nvSpPr>
        <p:spPr bwMode="auto">
          <a:xfrm>
            <a:off x="538163" y="5486400"/>
            <a:ext cx="903287" cy="682625"/>
          </a:xfrm>
          <a:custGeom>
            <a:avLst/>
            <a:gdLst>
              <a:gd name="T0" fmla="*/ 2147483647 w 1376"/>
              <a:gd name="T1" fmla="*/ 2147483647 h 509"/>
              <a:gd name="T2" fmla="*/ 2147483647 w 1376"/>
              <a:gd name="T3" fmla="*/ 2147483647 h 509"/>
              <a:gd name="T4" fmla="*/ 2147483647 w 1376"/>
              <a:gd name="T5" fmla="*/ 2147483647 h 509"/>
              <a:gd name="T6" fmla="*/ 2147483647 w 1376"/>
              <a:gd name="T7" fmla="*/ 2147483647 h 509"/>
              <a:gd name="T8" fmla="*/ 2147483647 w 1376"/>
              <a:gd name="T9" fmla="*/ 2147483647 h 509"/>
              <a:gd name="T10" fmla="*/ 2147483647 w 1376"/>
              <a:gd name="T11" fmla="*/ 2147483647 h 509"/>
              <a:gd name="T12" fmla="*/ 2147483647 w 1376"/>
              <a:gd name="T13" fmla="*/ 2147483647 h 509"/>
              <a:gd name="T14" fmla="*/ 2147483647 w 1376"/>
              <a:gd name="T15" fmla="*/ 2147483647 h 509"/>
              <a:gd name="T16" fmla="*/ 2147483647 w 1376"/>
              <a:gd name="T17" fmla="*/ 2147483647 h 509"/>
              <a:gd name="T18" fmla="*/ 2147483647 w 1376"/>
              <a:gd name="T19" fmla="*/ 2147483647 h 509"/>
              <a:gd name="T20" fmla="*/ 2147483647 w 1376"/>
              <a:gd name="T21" fmla="*/ 2147483647 h 509"/>
              <a:gd name="T22" fmla="*/ 2147483647 w 1376"/>
              <a:gd name="T23" fmla="*/ 2147483647 h 509"/>
              <a:gd name="T24" fmla="*/ 2147483647 w 1376"/>
              <a:gd name="T25" fmla="*/ 2147483647 h 509"/>
              <a:gd name="T26" fmla="*/ 2147483647 w 1376"/>
              <a:gd name="T27" fmla="*/ 0 h 509"/>
              <a:gd name="T28" fmla="*/ 2147483647 w 1376"/>
              <a:gd name="T29" fmla="*/ 0 h 509"/>
              <a:gd name="T30" fmla="*/ 2147483647 w 1376"/>
              <a:gd name="T31" fmla="*/ 2147483647 h 509"/>
              <a:gd name="T32" fmla="*/ 2147483647 w 1376"/>
              <a:gd name="T33" fmla="*/ 2147483647 h 509"/>
              <a:gd name="T34" fmla="*/ 2147483647 w 1376"/>
              <a:gd name="T35" fmla="*/ 2147483647 h 509"/>
              <a:gd name="T36" fmla="*/ 2147483647 w 1376"/>
              <a:gd name="T37" fmla="*/ 2147483647 h 509"/>
              <a:gd name="T38" fmla="*/ 2147483647 w 1376"/>
              <a:gd name="T39" fmla="*/ 2147483647 h 509"/>
              <a:gd name="T40" fmla="*/ 2147483647 w 1376"/>
              <a:gd name="T41" fmla="*/ 2147483647 h 509"/>
              <a:gd name="T42" fmla="*/ 2147483647 w 1376"/>
              <a:gd name="T43" fmla="*/ 2147483647 h 509"/>
              <a:gd name="T44" fmla="*/ 2147483647 w 1376"/>
              <a:gd name="T45" fmla="*/ 2147483647 h 509"/>
              <a:gd name="T46" fmla="*/ 2147483647 w 1376"/>
              <a:gd name="T47" fmla="*/ 2147483647 h 509"/>
              <a:gd name="T48" fmla="*/ 2147483647 w 1376"/>
              <a:gd name="T49" fmla="*/ 2147483647 h 509"/>
              <a:gd name="T50" fmla="*/ 2147483647 w 1376"/>
              <a:gd name="T51" fmla="*/ 2147483647 h 509"/>
              <a:gd name="T52" fmla="*/ 2147483647 w 1376"/>
              <a:gd name="T53" fmla="*/ 2147483647 h 509"/>
              <a:gd name="T54" fmla="*/ 2147483647 w 1376"/>
              <a:gd name="T55" fmla="*/ 2147483647 h 509"/>
              <a:gd name="T56" fmla="*/ 2147483647 w 1376"/>
              <a:gd name="T57" fmla="*/ 2147483647 h 509"/>
              <a:gd name="T58" fmla="*/ 2147483647 w 1376"/>
              <a:gd name="T59" fmla="*/ 2147483647 h 509"/>
              <a:gd name="T60" fmla="*/ 2147483647 w 1376"/>
              <a:gd name="T61" fmla="*/ 2147483647 h 509"/>
              <a:gd name="T62" fmla="*/ 2147483647 w 1376"/>
              <a:gd name="T63" fmla="*/ 2147483647 h 509"/>
              <a:gd name="T64" fmla="*/ 2147483647 w 1376"/>
              <a:gd name="T65" fmla="*/ 2147483647 h 509"/>
              <a:gd name="T66" fmla="*/ 2147483647 w 1376"/>
              <a:gd name="T67" fmla="*/ 2147483647 h 509"/>
              <a:gd name="T68" fmla="*/ 2147483647 w 1376"/>
              <a:gd name="T69" fmla="*/ 2147483647 h 509"/>
              <a:gd name="T70" fmla="*/ 2147483647 w 1376"/>
              <a:gd name="T71" fmla="*/ 2147483647 h 509"/>
              <a:gd name="T72" fmla="*/ 2147483647 w 1376"/>
              <a:gd name="T73" fmla="*/ 2147483647 h 509"/>
              <a:gd name="T74" fmla="*/ 2147483647 w 1376"/>
              <a:gd name="T75" fmla="*/ 2147483647 h 509"/>
              <a:gd name="T76" fmla="*/ 2147483647 w 1376"/>
              <a:gd name="T77" fmla="*/ 2147483647 h 509"/>
              <a:gd name="T78" fmla="*/ 2147483647 w 1376"/>
              <a:gd name="T79" fmla="*/ 2147483647 h 509"/>
              <a:gd name="T80" fmla="*/ 2147483647 w 1376"/>
              <a:gd name="T81" fmla="*/ 2147483647 h 509"/>
              <a:gd name="T82" fmla="*/ 2147483647 w 1376"/>
              <a:gd name="T83" fmla="*/ 2147483647 h 509"/>
              <a:gd name="T84" fmla="*/ 2147483647 w 1376"/>
              <a:gd name="T85" fmla="*/ 2147483647 h 509"/>
              <a:gd name="T86" fmla="*/ 2147483647 w 1376"/>
              <a:gd name="T87" fmla="*/ 2147483647 h 509"/>
              <a:gd name="T88" fmla="*/ 2147483647 w 1376"/>
              <a:gd name="T89" fmla="*/ 2147483647 h 509"/>
              <a:gd name="T90" fmla="*/ 2147483647 w 1376"/>
              <a:gd name="T91" fmla="*/ 2147483647 h 509"/>
              <a:gd name="T92" fmla="*/ 2147483647 w 1376"/>
              <a:gd name="T93" fmla="*/ 2147483647 h 509"/>
              <a:gd name="T94" fmla="*/ 2147483647 w 1376"/>
              <a:gd name="T95" fmla="*/ 2147483647 h 509"/>
              <a:gd name="T96" fmla="*/ 2147483647 w 1376"/>
              <a:gd name="T97" fmla="*/ 2147483647 h 509"/>
              <a:gd name="T98" fmla="*/ 2147483647 w 1376"/>
              <a:gd name="T99" fmla="*/ 2147483647 h 509"/>
              <a:gd name="T100" fmla="*/ 0 w 1376"/>
              <a:gd name="T101" fmla="*/ 2147483647 h 509"/>
              <a:gd name="T102" fmla="*/ 2147483647 w 1376"/>
              <a:gd name="T103" fmla="*/ 2147483647 h 509"/>
              <a:gd name="T104" fmla="*/ 2147483647 w 1376"/>
              <a:gd name="T105" fmla="*/ 2147483647 h 509"/>
              <a:gd name="T106" fmla="*/ 2147483647 w 1376"/>
              <a:gd name="T107" fmla="*/ 2147483647 h 50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376"/>
              <a:gd name="T163" fmla="*/ 0 h 509"/>
              <a:gd name="T164" fmla="*/ 1376 w 1376"/>
              <a:gd name="T165" fmla="*/ 509 h 50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376" h="509">
                <a:moveTo>
                  <a:pt x="233" y="248"/>
                </a:moveTo>
                <a:lnTo>
                  <a:pt x="169" y="248"/>
                </a:lnTo>
                <a:lnTo>
                  <a:pt x="169" y="214"/>
                </a:lnTo>
                <a:lnTo>
                  <a:pt x="233" y="192"/>
                </a:lnTo>
                <a:lnTo>
                  <a:pt x="275" y="158"/>
                </a:lnTo>
                <a:lnTo>
                  <a:pt x="360" y="158"/>
                </a:lnTo>
                <a:lnTo>
                  <a:pt x="423" y="158"/>
                </a:lnTo>
                <a:lnTo>
                  <a:pt x="487" y="158"/>
                </a:lnTo>
                <a:lnTo>
                  <a:pt x="571" y="158"/>
                </a:lnTo>
                <a:lnTo>
                  <a:pt x="592" y="124"/>
                </a:lnTo>
                <a:lnTo>
                  <a:pt x="656" y="102"/>
                </a:lnTo>
                <a:lnTo>
                  <a:pt x="698" y="68"/>
                </a:lnTo>
                <a:lnTo>
                  <a:pt x="719" y="34"/>
                </a:lnTo>
                <a:lnTo>
                  <a:pt x="719" y="0"/>
                </a:lnTo>
                <a:lnTo>
                  <a:pt x="931" y="0"/>
                </a:lnTo>
                <a:lnTo>
                  <a:pt x="1142" y="11"/>
                </a:lnTo>
                <a:lnTo>
                  <a:pt x="1227" y="23"/>
                </a:lnTo>
                <a:lnTo>
                  <a:pt x="1290" y="34"/>
                </a:lnTo>
                <a:lnTo>
                  <a:pt x="1354" y="45"/>
                </a:lnTo>
                <a:lnTo>
                  <a:pt x="1375" y="90"/>
                </a:lnTo>
                <a:lnTo>
                  <a:pt x="1312" y="113"/>
                </a:lnTo>
                <a:lnTo>
                  <a:pt x="1290" y="147"/>
                </a:lnTo>
                <a:lnTo>
                  <a:pt x="1290" y="181"/>
                </a:lnTo>
                <a:lnTo>
                  <a:pt x="1227" y="192"/>
                </a:lnTo>
                <a:lnTo>
                  <a:pt x="1121" y="192"/>
                </a:lnTo>
                <a:lnTo>
                  <a:pt x="1058" y="203"/>
                </a:lnTo>
                <a:lnTo>
                  <a:pt x="1142" y="203"/>
                </a:lnTo>
                <a:lnTo>
                  <a:pt x="1079" y="203"/>
                </a:lnTo>
                <a:lnTo>
                  <a:pt x="994" y="203"/>
                </a:lnTo>
                <a:lnTo>
                  <a:pt x="931" y="203"/>
                </a:lnTo>
                <a:lnTo>
                  <a:pt x="931" y="237"/>
                </a:lnTo>
                <a:lnTo>
                  <a:pt x="931" y="271"/>
                </a:lnTo>
                <a:lnTo>
                  <a:pt x="888" y="316"/>
                </a:lnTo>
                <a:lnTo>
                  <a:pt x="783" y="339"/>
                </a:lnTo>
                <a:lnTo>
                  <a:pt x="698" y="350"/>
                </a:lnTo>
                <a:lnTo>
                  <a:pt x="677" y="384"/>
                </a:lnTo>
                <a:lnTo>
                  <a:pt x="698" y="429"/>
                </a:lnTo>
                <a:lnTo>
                  <a:pt x="740" y="474"/>
                </a:lnTo>
                <a:lnTo>
                  <a:pt x="719" y="508"/>
                </a:lnTo>
                <a:lnTo>
                  <a:pt x="656" y="508"/>
                </a:lnTo>
                <a:lnTo>
                  <a:pt x="571" y="508"/>
                </a:lnTo>
                <a:lnTo>
                  <a:pt x="508" y="508"/>
                </a:lnTo>
                <a:lnTo>
                  <a:pt x="402" y="485"/>
                </a:lnTo>
                <a:lnTo>
                  <a:pt x="317" y="474"/>
                </a:lnTo>
                <a:lnTo>
                  <a:pt x="254" y="474"/>
                </a:lnTo>
                <a:lnTo>
                  <a:pt x="212" y="440"/>
                </a:lnTo>
                <a:lnTo>
                  <a:pt x="190" y="395"/>
                </a:lnTo>
                <a:lnTo>
                  <a:pt x="212" y="361"/>
                </a:lnTo>
                <a:lnTo>
                  <a:pt x="127" y="327"/>
                </a:lnTo>
                <a:lnTo>
                  <a:pt x="63" y="305"/>
                </a:lnTo>
                <a:lnTo>
                  <a:pt x="0" y="305"/>
                </a:lnTo>
                <a:lnTo>
                  <a:pt x="106" y="282"/>
                </a:lnTo>
                <a:lnTo>
                  <a:pt x="190" y="271"/>
                </a:lnTo>
                <a:lnTo>
                  <a:pt x="233" y="248"/>
                </a:lnTo>
              </a:path>
            </a:pathLst>
          </a:custGeom>
          <a:solidFill>
            <a:srgbClr val="919191"/>
          </a:solidFill>
          <a:ln w="12700" cap="rnd">
            <a:solidFill>
              <a:schemeClr val="tx1"/>
            </a:solidFill>
            <a:round/>
            <a:headEnd/>
            <a:tailEnd/>
          </a:ln>
        </p:spPr>
        <p:txBody>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sp>
        <p:nvSpPr>
          <p:cNvPr id="14344" name="Line 8">
            <a:extLst>
              <a:ext uri="{FF2B5EF4-FFF2-40B4-BE49-F238E27FC236}">
                <a16:creationId xmlns:a16="http://schemas.microsoft.com/office/drawing/2014/main" id="{50075348-2A84-835F-1AC9-6986B746B66C}"/>
              </a:ext>
            </a:extLst>
          </p:cNvPr>
          <p:cNvSpPr>
            <a:spLocks noChangeAspect="1" noChangeShapeType="1"/>
          </p:cNvSpPr>
          <p:nvPr/>
        </p:nvSpPr>
        <p:spPr bwMode="auto">
          <a:xfrm flipV="1">
            <a:off x="363538" y="6059488"/>
            <a:ext cx="2713037" cy="23812"/>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345" name="Freeform 9">
            <a:extLst>
              <a:ext uri="{FF2B5EF4-FFF2-40B4-BE49-F238E27FC236}">
                <a16:creationId xmlns:a16="http://schemas.microsoft.com/office/drawing/2014/main" id="{1B20E0CC-BD7F-B88A-7FE6-E0E6DFDBA9DF}"/>
              </a:ext>
            </a:extLst>
          </p:cNvPr>
          <p:cNvSpPr>
            <a:spLocks noChangeAspect="1"/>
          </p:cNvSpPr>
          <p:nvPr/>
        </p:nvSpPr>
        <p:spPr bwMode="auto">
          <a:xfrm>
            <a:off x="538163" y="5462588"/>
            <a:ext cx="903287" cy="685800"/>
          </a:xfrm>
          <a:custGeom>
            <a:avLst/>
            <a:gdLst>
              <a:gd name="T0" fmla="*/ 2147483647 w 1376"/>
              <a:gd name="T1" fmla="*/ 2147483647 h 510"/>
              <a:gd name="T2" fmla="*/ 2147483647 w 1376"/>
              <a:gd name="T3" fmla="*/ 2147483647 h 510"/>
              <a:gd name="T4" fmla="*/ 2147483647 w 1376"/>
              <a:gd name="T5" fmla="*/ 2147483647 h 510"/>
              <a:gd name="T6" fmla="*/ 2147483647 w 1376"/>
              <a:gd name="T7" fmla="*/ 2147483647 h 510"/>
              <a:gd name="T8" fmla="*/ 2147483647 w 1376"/>
              <a:gd name="T9" fmla="*/ 2147483647 h 510"/>
              <a:gd name="T10" fmla="*/ 2147483647 w 1376"/>
              <a:gd name="T11" fmla="*/ 2147483647 h 510"/>
              <a:gd name="T12" fmla="*/ 2147483647 w 1376"/>
              <a:gd name="T13" fmla="*/ 2147483647 h 510"/>
              <a:gd name="T14" fmla="*/ 2147483647 w 1376"/>
              <a:gd name="T15" fmla="*/ 2147483647 h 510"/>
              <a:gd name="T16" fmla="*/ 2147483647 w 1376"/>
              <a:gd name="T17" fmla="*/ 2147483647 h 510"/>
              <a:gd name="T18" fmla="*/ 2147483647 w 1376"/>
              <a:gd name="T19" fmla="*/ 2147483647 h 510"/>
              <a:gd name="T20" fmla="*/ 2147483647 w 1376"/>
              <a:gd name="T21" fmla="*/ 2147483647 h 510"/>
              <a:gd name="T22" fmla="*/ 2147483647 w 1376"/>
              <a:gd name="T23" fmla="*/ 2147483647 h 510"/>
              <a:gd name="T24" fmla="*/ 2147483647 w 1376"/>
              <a:gd name="T25" fmla="*/ 2147483647 h 510"/>
              <a:gd name="T26" fmla="*/ 2147483647 w 1376"/>
              <a:gd name="T27" fmla="*/ 0 h 510"/>
              <a:gd name="T28" fmla="*/ 2147483647 w 1376"/>
              <a:gd name="T29" fmla="*/ 0 h 510"/>
              <a:gd name="T30" fmla="*/ 2147483647 w 1376"/>
              <a:gd name="T31" fmla="*/ 2147483647 h 510"/>
              <a:gd name="T32" fmla="*/ 2147483647 w 1376"/>
              <a:gd name="T33" fmla="*/ 2147483647 h 510"/>
              <a:gd name="T34" fmla="*/ 2147483647 w 1376"/>
              <a:gd name="T35" fmla="*/ 2147483647 h 510"/>
              <a:gd name="T36" fmla="*/ 2147483647 w 1376"/>
              <a:gd name="T37" fmla="*/ 2147483647 h 510"/>
              <a:gd name="T38" fmla="*/ 2147483647 w 1376"/>
              <a:gd name="T39" fmla="*/ 2147483647 h 510"/>
              <a:gd name="T40" fmla="*/ 2147483647 w 1376"/>
              <a:gd name="T41" fmla="*/ 2147483647 h 510"/>
              <a:gd name="T42" fmla="*/ 2147483647 w 1376"/>
              <a:gd name="T43" fmla="*/ 2147483647 h 510"/>
              <a:gd name="T44" fmla="*/ 2147483647 w 1376"/>
              <a:gd name="T45" fmla="*/ 2147483647 h 510"/>
              <a:gd name="T46" fmla="*/ 2147483647 w 1376"/>
              <a:gd name="T47" fmla="*/ 2147483647 h 510"/>
              <a:gd name="T48" fmla="*/ 2147483647 w 1376"/>
              <a:gd name="T49" fmla="*/ 2147483647 h 510"/>
              <a:gd name="T50" fmla="*/ 2147483647 w 1376"/>
              <a:gd name="T51" fmla="*/ 2147483647 h 510"/>
              <a:gd name="T52" fmla="*/ 2147483647 w 1376"/>
              <a:gd name="T53" fmla="*/ 2147483647 h 510"/>
              <a:gd name="T54" fmla="*/ 2147483647 w 1376"/>
              <a:gd name="T55" fmla="*/ 2147483647 h 510"/>
              <a:gd name="T56" fmla="*/ 2147483647 w 1376"/>
              <a:gd name="T57" fmla="*/ 2147483647 h 510"/>
              <a:gd name="T58" fmla="*/ 2147483647 w 1376"/>
              <a:gd name="T59" fmla="*/ 2147483647 h 510"/>
              <a:gd name="T60" fmla="*/ 2147483647 w 1376"/>
              <a:gd name="T61" fmla="*/ 2147483647 h 510"/>
              <a:gd name="T62" fmla="*/ 2147483647 w 1376"/>
              <a:gd name="T63" fmla="*/ 2147483647 h 510"/>
              <a:gd name="T64" fmla="*/ 2147483647 w 1376"/>
              <a:gd name="T65" fmla="*/ 2147483647 h 510"/>
              <a:gd name="T66" fmla="*/ 2147483647 w 1376"/>
              <a:gd name="T67" fmla="*/ 2147483647 h 510"/>
              <a:gd name="T68" fmla="*/ 2147483647 w 1376"/>
              <a:gd name="T69" fmla="*/ 2147483647 h 510"/>
              <a:gd name="T70" fmla="*/ 2147483647 w 1376"/>
              <a:gd name="T71" fmla="*/ 2147483647 h 510"/>
              <a:gd name="T72" fmla="*/ 2147483647 w 1376"/>
              <a:gd name="T73" fmla="*/ 2147483647 h 510"/>
              <a:gd name="T74" fmla="*/ 2147483647 w 1376"/>
              <a:gd name="T75" fmla="*/ 2147483647 h 510"/>
              <a:gd name="T76" fmla="*/ 2147483647 w 1376"/>
              <a:gd name="T77" fmla="*/ 2147483647 h 510"/>
              <a:gd name="T78" fmla="*/ 2147483647 w 1376"/>
              <a:gd name="T79" fmla="*/ 2147483647 h 510"/>
              <a:gd name="T80" fmla="*/ 2147483647 w 1376"/>
              <a:gd name="T81" fmla="*/ 2147483647 h 510"/>
              <a:gd name="T82" fmla="*/ 2147483647 w 1376"/>
              <a:gd name="T83" fmla="*/ 2147483647 h 510"/>
              <a:gd name="T84" fmla="*/ 2147483647 w 1376"/>
              <a:gd name="T85" fmla="*/ 2147483647 h 510"/>
              <a:gd name="T86" fmla="*/ 2147483647 w 1376"/>
              <a:gd name="T87" fmla="*/ 2147483647 h 510"/>
              <a:gd name="T88" fmla="*/ 2147483647 w 1376"/>
              <a:gd name="T89" fmla="*/ 2147483647 h 510"/>
              <a:gd name="T90" fmla="*/ 2147483647 w 1376"/>
              <a:gd name="T91" fmla="*/ 2147483647 h 510"/>
              <a:gd name="T92" fmla="*/ 2147483647 w 1376"/>
              <a:gd name="T93" fmla="*/ 2147483647 h 510"/>
              <a:gd name="T94" fmla="*/ 2147483647 w 1376"/>
              <a:gd name="T95" fmla="*/ 2147483647 h 510"/>
              <a:gd name="T96" fmla="*/ 2147483647 w 1376"/>
              <a:gd name="T97" fmla="*/ 2147483647 h 510"/>
              <a:gd name="T98" fmla="*/ 2147483647 w 1376"/>
              <a:gd name="T99" fmla="*/ 2147483647 h 510"/>
              <a:gd name="T100" fmla="*/ 0 w 1376"/>
              <a:gd name="T101" fmla="*/ 2147483647 h 510"/>
              <a:gd name="T102" fmla="*/ 2147483647 w 1376"/>
              <a:gd name="T103" fmla="*/ 2147483647 h 510"/>
              <a:gd name="T104" fmla="*/ 2147483647 w 1376"/>
              <a:gd name="T105" fmla="*/ 2147483647 h 510"/>
              <a:gd name="T106" fmla="*/ 2147483647 w 1376"/>
              <a:gd name="T107" fmla="*/ 2147483647 h 5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376"/>
              <a:gd name="T163" fmla="*/ 0 h 510"/>
              <a:gd name="T164" fmla="*/ 1376 w 1376"/>
              <a:gd name="T165" fmla="*/ 510 h 5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376" h="510">
                <a:moveTo>
                  <a:pt x="233" y="249"/>
                </a:moveTo>
                <a:lnTo>
                  <a:pt x="169" y="249"/>
                </a:lnTo>
                <a:lnTo>
                  <a:pt x="169" y="215"/>
                </a:lnTo>
                <a:lnTo>
                  <a:pt x="233" y="192"/>
                </a:lnTo>
                <a:lnTo>
                  <a:pt x="275" y="158"/>
                </a:lnTo>
                <a:lnTo>
                  <a:pt x="360" y="158"/>
                </a:lnTo>
                <a:lnTo>
                  <a:pt x="423" y="158"/>
                </a:lnTo>
                <a:lnTo>
                  <a:pt x="487" y="158"/>
                </a:lnTo>
                <a:lnTo>
                  <a:pt x="571" y="158"/>
                </a:lnTo>
                <a:lnTo>
                  <a:pt x="592" y="124"/>
                </a:lnTo>
                <a:lnTo>
                  <a:pt x="656" y="102"/>
                </a:lnTo>
                <a:lnTo>
                  <a:pt x="698" y="68"/>
                </a:lnTo>
                <a:lnTo>
                  <a:pt x="719" y="34"/>
                </a:lnTo>
                <a:lnTo>
                  <a:pt x="719" y="0"/>
                </a:lnTo>
                <a:lnTo>
                  <a:pt x="931" y="0"/>
                </a:lnTo>
                <a:lnTo>
                  <a:pt x="1142" y="11"/>
                </a:lnTo>
                <a:lnTo>
                  <a:pt x="1227" y="23"/>
                </a:lnTo>
                <a:lnTo>
                  <a:pt x="1290" y="34"/>
                </a:lnTo>
                <a:lnTo>
                  <a:pt x="1354" y="45"/>
                </a:lnTo>
                <a:lnTo>
                  <a:pt x="1375" y="90"/>
                </a:lnTo>
                <a:lnTo>
                  <a:pt x="1312" y="113"/>
                </a:lnTo>
                <a:lnTo>
                  <a:pt x="1290" y="147"/>
                </a:lnTo>
                <a:lnTo>
                  <a:pt x="1290" y="181"/>
                </a:lnTo>
                <a:lnTo>
                  <a:pt x="1227" y="192"/>
                </a:lnTo>
                <a:lnTo>
                  <a:pt x="1121" y="192"/>
                </a:lnTo>
                <a:lnTo>
                  <a:pt x="1058" y="204"/>
                </a:lnTo>
                <a:lnTo>
                  <a:pt x="1142" y="204"/>
                </a:lnTo>
                <a:lnTo>
                  <a:pt x="1079" y="204"/>
                </a:lnTo>
                <a:lnTo>
                  <a:pt x="994" y="204"/>
                </a:lnTo>
                <a:lnTo>
                  <a:pt x="931" y="204"/>
                </a:lnTo>
                <a:lnTo>
                  <a:pt x="931" y="238"/>
                </a:lnTo>
                <a:lnTo>
                  <a:pt x="931" y="271"/>
                </a:lnTo>
                <a:lnTo>
                  <a:pt x="888" y="317"/>
                </a:lnTo>
                <a:lnTo>
                  <a:pt x="783" y="339"/>
                </a:lnTo>
                <a:lnTo>
                  <a:pt x="698" y="351"/>
                </a:lnTo>
                <a:lnTo>
                  <a:pt x="677" y="385"/>
                </a:lnTo>
                <a:lnTo>
                  <a:pt x="698" y="430"/>
                </a:lnTo>
                <a:lnTo>
                  <a:pt x="740" y="475"/>
                </a:lnTo>
                <a:lnTo>
                  <a:pt x="719" y="509"/>
                </a:lnTo>
                <a:lnTo>
                  <a:pt x="656" y="509"/>
                </a:lnTo>
                <a:lnTo>
                  <a:pt x="571" y="509"/>
                </a:lnTo>
                <a:lnTo>
                  <a:pt x="508" y="509"/>
                </a:lnTo>
                <a:lnTo>
                  <a:pt x="402" y="486"/>
                </a:lnTo>
                <a:lnTo>
                  <a:pt x="317" y="475"/>
                </a:lnTo>
                <a:lnTo>
                  <a:pt x="254" y="475"/>
                </a:lnTo>
                <a:lnTo>
                  <a:pt x="212" y="441"/>
                </a:lnTo>
                <a:lnTo>
                  <a:pt x="190" y="396"/>
                </a:lnTo>
                <a:lnTo>
                  <a:pt x="212" y="362"/>
                </a:lnTo>
                <a:lnTo>
                  <a:pt x="127" y="328"/>
                </a:lnTo>
                <a:lnTo>
                  <a:pt x="63" y="305"/>
                </a:lnTo>
                <a:lnTo>
                  <a:pt x="0" y="305"/>
                </a:lnTo>
                <a:lnTo>
                  <a:pt x="106" y="283"/>
                </a:lnTo>
                <a:lnTo>
                  <a:pt x="190" y="271"/>
                </a:lnTo>
                <a:lnTo>
                  <a:pt x="233" y="249"/>
                </a:lnTo>
              </a:path>
            </a:pathLst>
          </a:custGeom>
          <a:solidFill>
            <a:srgbClr val="919191"/>
          </a:solidFill>
          <a:ln w="12700" cap="rnd">
            <a:solidFill>
              <a:schemeClr val="tx1"/>
            </a:solidFill>
            <a:round/>
            <a:headEnd/>
            <a:tailEnd/>
          </a:ln>
        </p:spPr>
        <p:txBody>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sp>
        <p:nvSpPr>
          <p:cNvPr id="14346" name="Freeform 10">
            <a:extLst>
              <a:ext uri="{FF2B5EF4-FFF2-40B4-BE49-F238E27FC236}">
                <a16:creationId xmlns:a16="http://schemas.microsoft.com/office/drawing/2014/main" id="{F11EF0B4-4C3D-D953-D563-87CF410094C6}"/>
              </a:ext>
            </a:extLst>
          </p:cNvPr>
          <p:cNvSpPr>
            <a:spLocks noChangeAspect="1"/>
          </p:cNvSpPr>
          <p:nvPr/>
        </p:nvSpPr>
        <p:spPr bwMode="auto">
          <a:xfrm>
            <a:off x="538163" y="5367338"/>
            <a:ext cx="903287" cy="684212"/>
          </a:xfrm>
          <a:custGeom>
            <a:avLst/>
            <a:gdLst>
              <a:gd name="T0" fmla="*/ 2147483647 w 1376"/>
              <a:gd name="T1" fmla="*/ 2147483647 h 510"/>
              <a:gd name="T2" fmla="*/ 2147483647 w 1376"/>
              <a:gd name="T3" fmla="*/ 2147483647 h 510"/>
              <a:gd name="T4" fmla="*/ 2147483647 w 1376"/>
              <a:gd name="T5" fmla="*/ 2147483647 h 510"/>
              <a:gd name="T6" fmla="*/ 2147483647 w 1376"/>
              <a:gd name="T7" fmla="*/ 2147483647 h 510"/>
              <a:gd name="T8" fmla="*/ 2147483647 w 1376"/>
              <a:gd name="T9" fmla="*/ 2147483647 h 510"/>
              <a:gd name="T10" fmla="*/ 2147483647 w 1376"/>
              <a:gd name="T11" fmla="*/ 2147483647 h 510"/>
              <a:gd name="T12" fmla="*/ 2147483647 w 1376"/>
              <a:gd name="T13" fmla="*/ 2147483647 h 510"/>
              <a:gd name="T14" fmla="*/ 2147483647 w 1376"/>
              <a:gd name="T15" fmla="*/ 2147483647 h 510"/>
              <a:gd name="T16" fmla="*/ 2147483647 w 1376"/>
              <a:gd name="T17" fmla="*/ 2147483647 h 510"/>
              <a:gd name="T18" fmla="*/ 2147483647 w 1376"/>
              <a:gd name="T19" fmla="*/ 2147483647 h 510"/>
              <a:gd name="T20" fmla="*/ 2147483647 w 1376"/>
              <a:gd name="T21" fmla="*/ 2147483647 h 510"/>
              <a:gd name="T22" fmla="*/ 2147483647 w 1376"/>
              <a:gd name="T23" fmla="*/ 2147483647 h 510"/>
              <a:gd name="T24" fmla="*/ 2147483647 w 1376"/>
              <a:gd name="T25" fmla="*/ 2147483647 h 510"/>
              <a:gd name="T26" fmla="*/ 2147483647 w 1376"/>
              <a:gd name="T27" fmla="*/ 0 h 510"/>
              <a:gd name="T28" fmla="*/ 2147483647 w 1376"/>
              <a:gd name="T29" fmla="*/ 0 h 510"/>
              <a:gd name="T30" fmla="*/ 2147483647 w 1376"/>
              <a:gd name="T31" fmla="*/ 2147483647 h 510"/>
              <a:gd name="T32" fmla="*/ 2147483647 w 1376"/>
              <a:gd name="T33" fmla="*/ 2147483647 h 510"/>
              <a:gd name="T34" fmla="*/ 2147483647 w 1376"/>
              <a:gd name="T35" fmla="*/ 2147483647 h 510"/>
              <a:gd name="T36" fmla="*/ 2147483647 w 1376"/>
              <a:gd name="T37" fmla="*/ 2147483647 h 510"/>
              <a:gd name="T38" fmla="*/ 2147483647 w 1376"/>
              <a:gd name="T39" fmla="*/ 2147483647 h 510"/>
              <a:gd name="T40" fmla="*/ 2147483647 w 1376"/>
              <a:gd name="T41" fmla="*/ 2147483647 h 510"/>
              <a:gd name="T42" fmla="*/ 2147483647 w 1376"/>
              <a:gd name="T43" fmla="*/ 2147483647 h 510"/>
              <a:gd name="T44" fmla="*/ 2147483647 w 1376"/>
              <a:gd name="T45" fmla="*/ 2147483647 h 510"/>
              <a:gd name="T46" fmla="*/ 2147483647 w 1376"/>
              <a:gd name="T47" fmla="*/ 2147483647 h 510"/>
              <a:gd name="T48" fmla="*/ 2147483647 w 1376"/>
              <a:gd name="T49" fmla="*/ 2147483647 h 510"/>
              <a:gd name="T50" fmla="*/ 2147483647 w 1376"/>
              <a:gd name="T51" fmla="*/ 2147483647 h 510"/>
              <a:gd name="T52" fmla="*/ 2147483647 w 1376"/>
              <a:gd name="T53" fmla="*/ 2147483647 h 510"/>
              <a:gd name="T54" fmla="*/ 2147483647 w 1376"/>
              <a:gd name="T55" fmla="*/ 2147483647 h 510"/>
              <a:gd name="T56" fmla="*/ 2147483647 w 1376"/>
              <a:gd name="T57" fmla="*/ 2147483647 h 510"/>
              <a:gd name="T58" fmla="*/ 2147483647 w 1376"/>
              <a:gd name="T59" fmla="*/ 2147483647 h 510"/>
              <a:gd name="T60" fmla="*/ 2147483647 w 1376"/>
              <a:gd name="T61" fmla="*/ 2147483647 h 510"/>
              <a:gd name="T62" fmla="*/ 2147483647 w 1376"/>
              <a:gd name="T63" fmla="*/ 2147483647 h 510"/>
              <a:gd name="T64" fmla="*/ 2147483647 w 1376"/>
              <a:gd name="T65" fmla="*/ 2147483647 h 510"/>
              <a:gd name="T66" fmla="*/ 2147483647 w 1376"/>
              <a:gd name="T67" fmla="*/ 2147483647 h 510"/>
              <a:gd name="T68" fmla="*/ 2147483647 w 1376"/>
              <a:gd name="T69" fmla="*/ 2147483647 h 510"/>
              <a:gd name="T70" fmla="*/ 2147483647 w 1376"/>
              <a:gd name="T71" fmla="*/ 2147483647 h 510"/>
              <a:gd name="T72" fmla="*/ 2147483647 w 1376"/>
              <a:gd name="T73" fmla="*/ 2147483647 h 510"/>
              <a:gd name="T74" fmla="*/ 2147483647 w 1376"/>
              <a:gd name="T75" fmla="*/ 2147483647 h 510"/>
              <a:gd name="T76" fmla="*/ 2147483647 w 1376"/>
              <a:gd name="T77" fmla="*/ 2147483647 h 510"/>
              <a:gd name="T78" fmla="*/ 2147483647 w 1376"/>
              <a:gd name="T79" fmla="*/ 2147483647 h 510"/>
              <a:gd name="T80" fmla="*/ 2147483647 w 1376"/>
              <a:gd name="T81" fmla="*/ 2147483647 h 510"/>
              <a:gd name="T82" fmla="*/ 2147483647 w 1376"/>
              <a:gd name="T83" fmla="*/ 2147483647 h 510"/>
              <a:gd name="T84" fmla="*/ 2147483647 w 1376"/>
              <a:gd name="T85" fmla="*/ 2147483647 h 510"/>
              <a:gd name="T86" fmla="*/ 2147483647 w 1376"/>
              <a:gd name="T87" fmla="*/ 2147483647 h 510"/>
              <a:gd name="T88" fmla="*/ 2147483647 w 1376"/>
              <a:gd name="T89" fmla="*/ 2147483647 h 510"/>
              <a:gd name="T90" fmla="*/ 2147483647 w 1376"/>
              <a:gd name="T91" fmla="*/ 2147483647 h 510"/>
              <a:gd name="T92" fmla="*/ 2147483647 w 1376"/>
              <a:gd name="T93" fmla="*/ 2147483647 h 510"/>
              <a:gd name="T94" fmla="*/ 2147483647 w 1376"/>
              <a:gd name="T95" fmla="*/ 2147483647 h 510"/>
              <a:gd name="T96" fmla="*/ 2147483647 w 1376"/>
              <a:gd name="T97" fmla="*/ 2147483647 h 510"/>
              <a:gd name="T98" fmla="*/ 2147483647 w 1376"/>
              <a:gd name="T99" fmla="*/ 2147483647 h 510"/>
              <a:gd name="T100" fmla="*/ 0 w 1376"/>
              <a:gd name="T101" fmla="*/ 2147483647 h 510"/>
              <a:gd name="T102" fmla="*/ 2147483647 w 1376"/>
              <a:gd name="T103" fmla="*/ 2147483647 h 510"/>
              <a:gd name="T104" fmla="*/ 2147483647 w 1376"/>
              <a:gd name="T105" fmla="*/ 2147483647 h 510"/>
              <a:gd name="T106" fmla="*/ 2147483647 w 1376"/>
              <a:gd name="T107" fmla="*/ 2147483647 h 5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376"/>
              <a:gd name="T163" fmla="*/ 0 h 510"/>
              <a:gd name="T164" fmla="*/ 1376 w 1376"/>
              <a:gd name="T165" fmla="*/ 510 h 5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376" h="510">
                <a:moveTo>
                  <a:pt x="233" y="249"/>
                </a:moveTo>
                <a:lnTo>
                  <a:pt x="169" y="249"/>
                </a:lnTo>
                <a:lnTo>
                  <a:pt x="169" y="215"/>
                </a:lnTo>
                <a:lnTo>
                  <a:pt x="233" y="192"/>
                </a:lnTo>
                <a:lnTo>
                  <a:pt x="275" y="158"/>
                </a:lnTo>
                <a:lnTo>
                  <a:pt x="360" y="158"/>
                </a:lnTo>
                <a:lnTo>
                  <a:pt x="423" y="158"/>
                </a:lnTo>
                <a:lnTo>
                  <a:pt x="487" y="158"/>
                </a:lnTo>
                <a:lnTo>
                  <a:pt x="571" y="158"/>
                </a:lnTo>
                <a:lnTo>
                  <a:pt x="592" y="124"/>
                </a:lnTo>
                <a:lnTo>
                  <a:pt x="656" y="102"/>
                </a:lnTo>
                <a:lnTo>
                  <a:pt x="698" y="68"/>
                </a:lnTo>
                <a:lnTo>
                  <a:pt x="719" y="34"/>
                </a:lnTo>
                <a:lnTo>
                  <a:pt x="719" y="0"/>
                </a:lnTo>
                <a:lnTo>
                  <a:pt x="931" y="0"/>
                </a:lnTo>
                <a:lnTo>
                  <a:pt x="1142" y="11"/>
                </a:lnTo>
                <a:lnTo>
                  <a:pt x="1227" y="23"/>
                </a:lnTo>
                <a:lnTo>
                  <a:pt x="1290" y="34"/>
                </a:lnTo>
                <a:lnTo>
                  <a:pt x="1354" y="45"/>
                </a:lnTo>
                <a:lnTo>
                  <a:pt x="1375" y="90"/>
                </a:lnTo>
                <a:lnTo>
                  <a:pt x="1312" y="113"/>
                </a:lnTo>
                <a:lnTo>
                  <a:pt x="1290" y="147"/>
                </a:lnTo>
                <a:lnTo>
                  <a:pt x="1290" y="181"/>
                </a:lnTo>
                <a:lnTo>
                  <a:pt x="1227" y="192"/>
                </a:lnTo>
                <a:lnTo>
                  <a:pt x="1121" y="192"/>
                </a:lnTo>
                <a:lnTo>
                  <a:pt x="1058" y="204"/>
                </a:lnTo>
                <a:lnTo>
                  <a:pt x="1142" y="204"/>
                </a:lnTo>
                <a:lnTo>
                  <a:pt x="1079" y="204"/>
                </a:lnTo>
                <a:lnTo>
                  <a:pt x="994" y="204"/>
                </a:lnTo>
                <a:lnTo>
                  <a:pt x="931" y="204"/>
                </a:lnTo>
                <a:lnTo>
                  <a:pt x="931" y="238"/>
                </a:lnTo>
                <a:lnTo>
                  <a:pt x="931" y="271"/>
                </a:lnTo>
                <a:lnTo>
                  <a:pt x="888" y="317"/>
                </a:lnTo>
                <a:lnTo>
                  <a:pt x="783" y="339"/>
                </a:lnTo>
                <a:lnTo>
                  <a:pt x="698" y="351"/>
                </a:lnTo>
                <a:lnTo>
                  <a:pt x="677" y="385"/>
                </a:lnTo>
                <a:lnTo>
                  <a:pt x="698" y="430"/>
                </a:lnTo>
                <a:lnTo>
                  <a:pt x="740" y="475"/>
                </a:lnTo>
                <a:lnTo>
                  <a:pt x="719" y="509"/>
                </a:lnTo>
                <a:lnTo>
                  <a:pt x="656" y="509"/>
                </a:lnTo>
                <a:lnTo>
                  <a:pt x="571" y="509"/>
                </a:lnTo>
                <a:lnTo>
                  <a:pt x="508" y="509"/>
                </a:lnTo>
                <a:lnTo>
                  <a:pt x="402" y="486"/>
                </a:lnTo>
                <a:lnTo>
                  <a:pt x="317" y="475"/>
                </a:lnTo>
                <a:lnTo>
                  <a:pt x="254" y="475"/>
                </a:lnTo>
                <a:lnTo>
                  <a:pt x="212" y="441"/>
                </a:lnTo>
                <a:lnTo>
                  <a:pt x="190" y="396"/>
                </a:lnTo>
                <a:lnTo>
                  <a:pt x="212" y="362"/>
                </a:lnTo>
                <a:lnTo>
                  <a:pt x="127" y="328"/>
                </a:lnTo>
                <a:lnTo>
                  <a:pt x="63" y="305"/>
                </a:lnTo>
                <a:lnTo>
                  <a:pt x="0" y="305"/>
                </a:lnTo>
                <a:lnTo>
                  <a:pt x="106" y="283"/>
                </a:lnTo>
                <a:lnTo>
                  <a:pt x="190" y="271"/>
                </a:lnTo>
                <a:lnTo>
                  <a:pt x="233" y="249"/>
                </a:lnTo>
              </a:path>
            </a:pathLst>
          </a:custGeom>
          <a:solidFill>
            <a:srgbClr val="919191"/>
          </a:solidFill>
          <a:ln w="12700" cap="rnd">
            <a:solidFill>
              <a:schemeClr val="tx1"/>
            </a:solidFill>
            <a:round/>
            <a:headEnd/>
            <a:tailEnd/>
          </a:ln>
        </p:spPr>
        <p:txBody>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sp>
        <p:nvSpPr>
          <p:cNvPr id="14347" name="Line 11">
            <a:extLst>
              <a:ext uri="{FF2B5EF4-FFF2-40B4-BE49-F238E27FC236}">
                <a16:creationId xmlns:a16="http://schemas.microsoft.com/office/drawing/2014/main" id="{A36A709F-C021-3611-305B-A83DDBD96101}"/>
              </a:ext>
            </a:extLst>
          </p:cNvPr>
          <p:cNvSpPr>
            <a:spLocks noChangeAspect="1" noChangeShapeType="1"/>
          </p:cNvSpPr>
          <p:nvPr/>
        </p:nvSpPr>
        <p:spPr bwMode="auto">
          <a:xfrm>
            <a:off x="350838" y="5891213"/>
            <a:ext cx="271303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348" name="Freeform 12">
            <a:extLst>
              <a:ext uri="{FF2B5EF4-FFF2-40B4-BE49-F238E27FC236}">
                <a16:creationId xmlns:a16="http://schemas.microsoft.com/office/drawing/2014/main" id="{1083F643-BB40-1C4F-7924-351194C13B90}"/>
              </a:ext>
            </a:extLst>
          </p:cNvPr>
          <p:cNvSpPr>
            <a:spLocks noChangeAspect="1"/>
          </p:cNvSpPr>
          <p:nvPr/>
        </p:nvSpPr>
        <p:spPr bwMode="auto">
          <a:xfrm>
            <a:off x="538163" y="5327650"/>
            <a:ext cx="903287" cy="685800"/>
          </a:xfrm>
          <a:custGeom>
            <a:avLst/>
            <a:gdLst>
              <a:gd name="T0" fmla="*/ 2147483647 w 1376"/>
              <a:gd name="T1" fmla="*/ 2147483647 h 510"/>
              <a:gd name="T2" fmla="*/ 2147483647 w 1376"/>
              <a:gd name="T3" fmla="*/ 2147483647 h 510"/>
              <a:gd name="T4" fmla="*/ 2147483647 w 1376"/>
              <a:gd name="T5" fmla="*/ 2147483647 h 510"/>
              <a:gd name="T6" fmla="*/ 2147483647 w 1376"/>
              <a:gd name="T7" fmla="*/ 2147483647 h 510"/>
              <a:gd name="T8" fmla="*/ 2147483647 w 1376"/>
              <a:gd name="T9" fmla="*/ 2147483647 h 510"/>
              <a:gd name="T10" fmla="*/ 2147483647 w 1376"/>
              <a:gd name="T11" fmla="*/ 2147483647 h 510"/>
              <a:gd name="T12" fmla="*/ 2147483647 w 1376"/>
              <a:gd name="T13" fmla="*/ 2147483647 h 510"/>
              <a:gd name="T14" fmla="*/ 2147483647 w 1376"/>
              <a:gd name="T15" fmla="*/ 2147483647 h 510"/>
              <a:gd name="T16" fmla="*/ 2147483647 w 1376"/>
              <a:gd name="T17" fmla="*/ 2147483647 h 510"/>
              <a:gd name="T18" fmla="*/ 2147483647 w 1376"/>
              <a:gd name="T19" fmla="*/ 2147483647 h 510"/>
              <a:gd name="T20" fmla="*/ 2147483647 w 1376"/>
              <a:gd name="T21" fmla="*/ 2147483647 h 510"/>
              <a:gd name="T22" fmla="*/ 2147483647 w 1376"/>
              <a:gd name="T23" fmla="*/ 2147483647 h 510"/>
              <a:gd name="T24" fmla="*/ 2147483647 w 1376"/>
              <a:gd name="T25" fmla="*/ 2147483647 h 510"/>
              <a:gd name="T26" fmla="*/ 2147483647 w 1376"/>
              <a:gd name="T27" fmla="*/ 0 h 510"/>
              <a:gd name="T28" fmla="*/ 2147483647 w 1376"/>
              <a:gd name="T29" fmla="*/ 0 h 510"/>
              <a:gd name="T30" fmla="*/ 2147483647 w 1376"/>
              <a:gd name="T31" fmla="*/ 2147483647 h 510"/>
              <a:gd name="T32" fmla="*/ 2147483647 w 1376"/>
              <a:gd name="T33" fmla="*/ 2147483647 h 510"/>
              <a:gd name="T34" fmla="*/ 2147483647 w 1376"/>
              <a:gd name="T35" fmla="*/ 2147483647 h 510"/>
              <a:gd name="T36" fmla="*/ 2147483647 w 1376"/>
              <a:gd name="T37" fmla="*/ 2147483647 h 510"/>
              <a:gd name="T38" fmla="*/ 2147483647 w 1376"/>
              <a:gd name="T39" fmla="*/ 2147483647 h 510"/>
              <a:gd name="T40" fmla="*/ 2147483647 w 1376"/>
              <a:gd name="T41" fmla="*/ 2147483647 h 510"/>
              <a:gd name="T42" fmla="*/ 2147483647 w 1376"/>
              <a:gd name="T43" fmla="*/ 2147483647 h 510"/>
              <a:gd name="T44" fmla="*/ 2147483647 w 1376"/>
              <a:gd name="T45" fmla="*/ 2147483647 h 510"/>
              <a:gd name="T46" fmla="*/ 2147483647 w 1376"/>
              <a:gd name="T47" fmla="*/ 2147483647 h 510"/>
              <a:gd name="T48" fmla="*/ 2147483647 w 1376"/>
              <a:gd name="T49" fmla="*/ 2147483647 h 510"/>
              <a:gd name="T50" fmla="*/ 2147483647 w 1376"/>
              <a:gd name="T51" fmla="*/ 2147483647 h 510"/>
              <a:gd name="T52" fmla="*/ 2147483647 w 1376"/>
              <a:gd name="T53" fmla="*/ 2147483647 h 510"/>
              <a:gd name="T54" fmla="*/ 2147483647 w 1376"/>
              <a:gd name="T55" fmla="*/ 2147483647 h 510"/>
              <a:gd name="T56" fmla="*/ 2147483647 w 1376"/>
              <a:gd name="T57" fmla="*/ 2147483647 h 510"/>
              <a:gd name="T58" fmla="*/ 2147483647 w 1376"/>
              <a:gd name="T59" fmla="*/ 2147483647 h 510"/>
              <a:gd name="T60" fmla="*/ 2147483647 w 1376"/>
              <a:gd name="T61" fmla="*/ 2147483647 h 510"/>
              <a:gd name="T62" fmla="*/ 2147483647 w 1376"/>
              <a:gd name="T63" fmla="*/ 2147483647 h 510"/>
              <a:gd name="T64" fmla="*/ 2147483647 w 1376"/>
              <a:gd name="T65" fmla="*/ 2147483647 h 510"/>
              <a:gd name="T66" fmla="*/ 2147483647 w 1376"/>
              <a:gd name="T67" fmla="*/ 2147483647 h 510"/>
              <a:gd name="T68" fmla="*/ 2147483647 w 1376"/>
              <a:gd name="T69" fmla="*/ 2147483647 h 510"/>
              <a:gd name="T70" fmla="*/ 2147483647 w 1376"/>
              <a:gd name="T71" fmla="*/ 2147483647 h 510"/>
              <a:gd name="T72" fmla="*/ 2147483647 w 1376"/>
              <a:gd name="T73" fmla="*/ 2147483647 h 510"/>
              <a:gd name="T74" fmla="*/ 2147483647 w 1376"/>
              <a:gd name="T75" fmla="*/ 2147483647 h 510"/>
              <a:gd name="T76" fmla="*/ 2147483647 w 1376"/>
              <a:gd name="T77" fmla="*/ 2147483647 h 510"/>
              <a:gd name="T78" fmla="*/ 2147483647 w 1376"/>
              <a:gd name="T79" fmla="*/ 2147483647 h 510"/>
              <a:gd name="T80" fmla="*/ 2147483647 w 1376"/>
              <a:gd name="T81" fmla="*/ 2147483647 h 510"/>
              <a:gd name="T82" fmla="*/ 2147483647 w 1376"/>
              <a:gd name="T83" fmla="*/ 2147483647 h 510"/>
              <a:gd name="T84" fmla="*/ 2147483647 w 1376"/>
              <a:gd name="T85" fmla="*/ 2147483647 h 510"/>
              <a:gd name="T86" fmla="*/ 2147483647 w 1376"/>
              <a:gd name="T87" fmla="*/ 2147483647 h 510"/>
              <a:gd name="T88" fmla="*/ 2147483647 w 1376"/>
              <a:gd name="T89" fmla="*/ 2147483647 h 510"/>
              <a:gd name="T90" fmla="*/ 2147483647 w 1376"/>
              <a:gd name="T91" fmla="*/ 2147483647 h 510"/>
              <a:gd name="T92" fmla="*/ 2147483647 w 1376"/>
              <a:gd name="T93" fmla="*/ 2147483647 h 510"/>
              <a:gd name="T94" fmla="*/ 2147483647 w 1376"/>
              <a:gd name="T95" fmla="*/ 2147483647 h 510"/>
              <a:gd name="T96" fmla="*/ 2147483647 w 1376"/>
              <a:gd name="T97" fmla="*/ 2147483647 h 510"/>
              <a:gd name="T98" fmla="*/ 2147483647 w 1376"/>
              <a:gd name="T99" fmla="*/ 2147483647 h 510"/>
              <a:gd name="T100" fmla="*/ 0 w 1376"/>
              <a:gd name="T101" fmla="*/ 2147483647 h 510"/>
              <a:gd name="T102" fmla="*/ 2147483647 w 1376"/>
              <a:gd name="T103" fmla="*/ 2147483647 h 510"/>
              <a:gd name="T104" fmla="*/ 2147483647 w 1376"/>
              <a:gd name="T105" fmla="*/ 2147483647 h 510"/>
              <a:gd name="T106" fmla="*/ 2147483647 w 1376"/>
              <a:gd name="T107" fmla="*/ 2147483647 h 5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376"/>
              <a:gd name="T163" fmla="*/ 0 h 510"/>
              <a:gd name="T164" fmla="*/ 1376 w 1376"/>
              <a:gd name="T165" fmla="*/ 510 h 5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376" h="510">
                <a:moveTo>
                  <a:pt x="233" y="249"/>
                </a:moveTo>
                <a:lnTo>
                  <a:pt x="169" y="249"/>
                </a:lnTo>
                <a:lnTo>
                  <a:pt x="169" y="215"/>
                </a:lnTo>
                <a:lnTo>
                  <a:pt x="233" y="192"/>
                </a:lnTo>
                <a:lnTo>
                  <a:pt x="275" y="158"/>
                </a:lnTo>
                <a:lnTo>
                  <a:pt x="360" y="158"/>
                </a:lnTo>
                <a:lnTo>
                  <a:pt x="423" y="158"/>
                </a:lnTo>
                <a:lnTo>
                  <a:pt x="487" y="158"/>
                </a:lnTo>
                <a:lnTo>
                  <a:pt x="571" y="158"/>
                </a:lnTo>
                <a:lnTo>
                  <a:pt x="592" y="124"/>
                </a:lnTo>
                <a:lnTo>
                  <a:pt x="656" y="102"/>
                </a:lnTo>
                <a:lnTo>
                  <a:pt x="698" y="68"/>
                </a:lnTo>
                <a:lnTo>
                  <a:pt x="719" y="34"/>
                </a:lnTo>
                <a:lnTo>
                  <a:pt x="719" y="0"/>
                </a:lnTo>
                <a:lnTo>
                  <a:pt x="931" y="0"/>
                </a:lnTo>
                <a:lnTo>
                  <a:pt x="1142" y="11"/>
                </a:lnTo>
                <a:lnTo>
                  <a:pt x="1227" y="23"/>
                </a:lnTo>
                <a:lnTo>
                  <a:pt x="1290" y="34"/>
                </a:lnTo>
                <a:lnTo>
                  <a:pt x="1354" y="45"/>
                </a:lnTo>
                <a:lnTo>
                  <a:pt x="1375" y="90"/>
                </a:lnTo>
                <a:lnTo>
                  <a:pt x="1312" y="113"/>
                </a:lnTo>
                <a:lnTo>
                  <a:pt x="1290" y="147"/>
                </a:lnTo>
                <a:lnTo>
                  <a:pt x="1290" y="181"/>
                </a:lnTo>
                <a:lnTo>
                  <a:pt x="1227" y="192"/>
                </a:lnTo>
                <a:lnTo>
                  <a:pt x="1121" y="192"/>
                </a:lnTo>
                <a:lnTo>
                  <a:pt x="1058" y="204"/>
                </a:lnTo>
                <a:lnTo>
                  <a:pt x="1142" y="204"/>
                </a:lnTo>
                <a:lnTo>
                  <a:pt x="1079" y="204"/>
                </a:lnTo>
                <a:lnTo>
                  <a:pt x="994" y="204"/>
                </a:lnTo>
                <a:lnTo>
                  <a:pt x="931" y="204"/>
                </a:lnTo>
                <a:lnTo>
                  <a:pt x="931" y="238"/>
                </a:lnTo>
                <a:lnTo>
                  <a:pt x="931" y="271"/>
                </a:lnTo>
                <a:lnTo>
                  <a:pt x="888" y="317"/>
                </a:lnTo>
                <a:lnTo>
                  <a:pt x="783" y="339"/>
                </a:lnTo>
                <a:lnTo>
                  <a:pt x="698" y="351"/>
                </a:lnTo>
                <a:lnTo>
                  <a:pt x="677" y="385"/>
                </a:lnTo>
                <a:lnTo>
                  <a:pt x="698" y="430"/>
                </a:lnTo>
                <a:lnTo>
                  <a:pt x="740" y="475"/>
                </a:lnTo>
                <a:lnTo>
                  <a:pt x="719" y="509"/>
                </a:lnTo>
                <a:lnTo>
                  <a:pt x="656" y="509"/>
                </a:lnTo>
                <a:lnTo>
                  <a:pt x="571" y="509"/>
                </a:lnTo>
                <a:lnTo>
                  <a:pt x="508" y="509"/>
                </a:lnTo>
                <a:lnTo>
                  <a:pt x="402" y="486"/>
                </a:lnTo>
                <a:lnTo>
                  <a:pt x="317" y="475"/>
                </a:lnTo>
                <a:lnTo>
                  <a:pt x="254" y="475"/>
                </a:lnTo>
                <a:lnTo>
                  <a:pt x="212" y="441"/>
                </a:lnTo>
                <a:lnTo>
                  <a:pt x="190" y="396"/>
                </a:lnTo>
                <a:lnTo>
                  <a:pt x="212" y="362"/>
                </a:lnTo>
                <a:lnTo>
                  <a:pt x="127" y="328"/>
                </a:lnTo>
                <a:lnTo>
                  <a:pt x="63" y="305"/>
                </a:lnTo>
                <a:lnTo>
                  <a:pt x="0" y="305"/>
                </a:lnTo>
                <a:lnTo>
                  <a:pt x="106" y="283"/>
                </a:lnTo>
                <a:lnTo>
                  <a:pt x="190" y="271"/>
                </a:lnTo>
                <a:lnTo>
                  <a:pt x="233" y="249"/>
                </a:lnTo>
              </a:path>
            </a:pathLst>
          </a:custGeom>
          <a:solidFill>
            <a:srgbClr val="919191"/>
          </a:solidFill>
          <a:ln w="12700" cap="rnd">
            <a:solidFill>
              <a:schemeClr val="tx1"/>
            </a:solidFill>
            <a:round/>
            <a:headEnd/>
            <a:tailEnd/>
          </a:ln>
        </p:spPr>
        <p:txBody>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sp>
        <p:nvSpPr>
          <p:cNvPr id="14349" name="Freeform 13">
            <a:extLst>
              <a:ext uri="{FF2B5EF4-FFF2-40B4-BE49-F238E27FC236}">
                <a16:creationId xmlns:a16="http://schemas.microsoft.com/office/drawing/2014/main" id="{3F9C392B-AB56-B2AE-163D-5EDD5B1AE9DF}"/>
              </a:ext>
            </a:extLst>
          </p:cNvPr>
          <p:cNvSpPr>
            <a:spLocks noChangeAspect="1"/>
          </p:cNvSpPr>
          <p:nvPr/>
        </p:nvSpPr>
        <p:spPr bwMode="auto">
          <a:xfrm>
            <a:off x="592138" y="1858963"/>
            <a:ext cx="842962" cy="4043362"/>
          </a:xfrm>
          <a:custGeom>
            <a:avLst/>
            <a:gdLst>
              <a:gd name="T0" fmla="*/ 2147483647 w 1283"/>
              <a:gd name="T1" fmla="*/ 2147483647 h 3011"/>
              <a:gd name="T2" fmla="*/ 2147483647 w 1283"/>
              <a:gd name="T3" fmla="*/ 2147483647 h 3011"/>
              <a:gd name="T4" fmla="*/ 2147483647 w 1283"/>
              <a:gd name="T5" fmla="*/ 2147483647 h 3011"/>
              <a:gd name="T6" fmla="*/ 0 w 1283"/>
              <a:gd name="T7" fmla="*/ 2147483647 h 3011"/>
              <a:gd name="T8" fmla="*/ 2147483647 w 1283"/>
              <a:gd name="T9" fmla="*/ 0 h 3011"/>
              <a:gd name="T10" fmla="*/ 0 60000 65536"/>
              <a:gd name="T11" fmla="*/ 0 60000 65536"/>
              <a:gd name="T12" fmla="*/ 0 60000 65536"/>
              <a:gd name="T13" fmla="*/ 0 60000 65536"/>
              <a:gd name="T14" fmla="*/ 0 60000 65536"/>
              <a:gd name="T15" fmla="*/ 0 w 1283"/>
              <a:gd name="T16" fmla="*/ 0 h 3011"/>
              <a:gd name="T17" fmla="*/ 1283 w 1283"/>
              <a:gd name="T18" fmla="*/ 3011 h 3011"/>
            </a:gdLst>
            <a:ahLst/>
            <a:cxnLst>
              <a:cxn ang="T10">
                <a:pos x="T0" y="T1"/>
              </a:cxn>
              <a:cxn ang="T11">
                <a:pos x="T2" y="T3"/>
              </a:cxn>
              <a:cxn ang="T12">
                <a:pos x="T4" y="T5"/>
              </a:cxn>
              <a:cxn ang="T13">
                <a:pos x="T6" y="T7"/>
              </a:cxn>
              <a:cxn ang="T14">
                <a:pos x="T8" y="T9"/>
              </a:cxn>
            </a:cxnLst>
            <a:rect l="T15" t="T16" r="T17" b="T18"/>
            <a:pathLst>
              <a:path w="1283" h="3011">
                <a:moveTo>
                  <a:pt x="529" y="1"/>
                </a:moveTo>
                <a:lnTo>
                  <a:pt x="1282" y="2225"/>
                </a:lnTo>
                <a:lnTo>
                  <a:pt x="688" y="3010"/>
                </a:lnTo>
                <a:lnTo>
                  <a:pt x="0" y="2268"/>
                </a:lnTo>
                <a:lnTo>
                  <a:pt x="870" y="0"/>
                </a:lnTo>
              </a:path>
            </a:pathLst>
          </a:custGeom>
          <a:gradFill rotWithShape="0">
            <a:gsLst>
              <a:gs pos="0">
                <a:srgbClr val="063DE8"/>
              </a:gs>
              <a:gs pos="50000">
                <a:srgbClr val="FFFFFF"/>
              </a:gs>
              <a:gs pos="100000">
                <a:srgbClr val="063DE8"/>
              </a:gs>
            </a:gsLst>
            <a:lin ang="5400000" scaled="1"/>
          </a:gradFill>
          <a:ln w="12700" cap="rnd">
            <a:solidFill>
              <a:schemeClr val="bg1"/>
            </a:solidFill>
            <a:round/>
            <a:headEnd/>
            <a:tailEnd/>
          </a:ln>
        </p:spPr>
        <p:txBody>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sp>
        <p:nvSpPr>
          <p:cNvPr id="14350" name="Line 14">
            <a:extLst>
              <a:ext uri="{FF2B5EF4-FFF2-40B4-BE49-F238E27FC236}">
                <a16:creationId xmlns:a16="http://schemas.microsoft.com/office/drawing/2014/main" id="{3226CAC9-97CB-1474-E1AF-6B025BE942C4}"/>
              </a:ext>
            </a:extLst>
          </p:cNvPr>
          <p:cNvSpPr>
            <a:spLocks noChangeAspect="1" noChangeShapeType="1"/>
          </p:cNvSpPr>
          <p:nvPr/>
        </p:nvSpPr>
        <p:spPr bwMode="auto">
          <a:xfrm flipV="1">
            <a:off x="342900" y="5688013"/>
            <a:ext cx="2711450" cy="2540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351" name="Freeform 15">
            <a:extLst>
              <a:ext uri="{FF2B5EF4-FFF2-40B4-BE49-F238E27FC236}">
                <a16:creationId xmlns:a16="http://schemas.microsoft.com/office/drawing/2014/main" id="{EE5B9F24-A795-B46A-E916-42301A63D5DE}"/>
              </a:ext>
            </a:extLst>
          </p:cNvPr>
          <p:cNvSpPr>
            <a:spLocks noChangeAspect="1"/>
          </p:cNvSpPr>
          <p:nvPr/>
        </p:nvSpPr>
        <p:spPr bwMode="auto">
          <a:xfrm>
            <a:off x="704850" y="3397250"/>
            <a:ext cx="500063" cy="936625"/>
          </a:xfrm>
          <a:custGeom>
            <a:avLst/>
            <a:gdLst>
              <a:gd name="T0" fmla="*/ 2147483647 w 761"/>
              <a:gd name="T1" fmla="*/ 2147483647 h 698"/>
              <a:gd name="T2" fmla="*/ 2147483647 w 761"/>
              <a:gd name="T3" fmla="*/ 0 h 698"/>
              <a:gd name="T4" fmla="*/ 2147483647 w 761"/>
              <a:gd name="T5" fmla="*/ 2147483647 h 698"/>
              <a:gd name="T6" fmla="*/ 0 w 761"/>
              <a:gd name="T7" fmla="*/ 2147483647 h 698"/>
              <a:gd name="T8" fmla="*/ 0 60000 65536"/>
              <a:gd name="T9" fmla="*/ 0 60000 65536"/>
              <a:gd name="T10" fmla="*/ 0 60000 65536"/>
              <a:gd name="T11" fmla="*/ 0 60000 65536"/>
              <a:gd name="T12" fmla="*/ 0 w 761"/>
              <a:gd name="T13" fmla="*/ 0 h 698"/>
              <a:gd name="T14" fmla="*/ 761 w 761"/>
              <a:gd name="T15" fmla="*/ 698 h 698"/>
            </a:gdLst>
            <a:ahLst/>
            <a:cxnLst>
              <a:cxn ang="T8">
                <a:pos x="T0" y="T1"/>
              </a:cxn>
              <a:cxn ang="T9">
                <a:pos x="T2" y="T3"/>
              </a:cxn>
              <a:cxn ang="T10">
                <a:pos x="T4" y="T5"/>
              </a:cxn>
              <a:cxn ang="T11">
                <a:pos x="T6" y="T7"/>
              </a:cxn>
            </a:cxnLst>
            <a:rect l="T12" t="T13" r="T14" b="T15"/>
            <a:pathLst>
              <a:path w="761" h="698">
                <a:moveTo>
                  <a:pt x="95" y="479"/>
                </a:moveTo>
                <a:lnTo>
                  <a:pt x="713" y="0"/>
                </a:lnTo>
                <a:lnTo>
                  <a:pt x="760" y="131"/>
                </a:lnTo>
                <a:lnTo>
                  <a:pt x="0" y="697"/>
                </a:lnTo>
              </a:path>
            </a:pathLst>
          </a:custGeom>
          <a:gradFill rotWithShape="0">
            <a:gsLst>
              <a:gs pos="0">
                <a:srgbClr val="919191"/>
              </a:gs>
              <a:gs pos="50000">
                <a:srgbClr val="C8C8C8"/>
              </a:gs>
              <a:gs pos="100000">
                <a:srgbClr val="919191"/>
              </a:gs>
            </a:gsLst>
            <a:lin ang="5400000" scaled="1"/>
          </a:gradFill>
          <a:ln w="12700" cap="rnd">
            <a:solidFill>
              <a:schemeClr val="tx1"/>
            </a:solidFill>
            <a:round/>
            <a:headEnd/>
            <a:tailEnd/>
          </a:ln>
        </p:spPr>
        <p:txBody>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sp>
        <p:nvSpPr>
          <p:cNvPr id="14352" name="Freeform 16">
            <a:extLst>
              <a:ext uri="{FF2B5EF4-FFF2-40B4-BE49-F238E27FC236}">
                <a16:creationId xmlns:a16="http://schemas.microsoft.com/office/drawing/2014/main" id="{E8024FC2-7538-E3AF-8731-996B204ADA84}"/>
              </a:ext>
            </a:extLst>
          </p:cNvPr>
          <p:cNvSpPr>
            <a:spLocks noChangeAspect="1"/>
          </p:cNvSpPr>
          <p:nvPr/>
        </p:nvSpPr>
        <p:spPr bwMode="auto">
          <a:xfrm>
            <a:off x="709613" y="3590925"/>
            <a:ext cx="1728787" cy="890588"/>
          </a:xfrm>
          <a:custGeom>
            <a:avLst/>
            <a:gdLst>
              <a:gd name="T0" fmla="*/ 0 w 2636"/>
              <a:gd name="T1" fmla="*/ 2147483647 h 663"/>
              <a:gd name="T2" fmla="*/ 2147483647 w 2636"/>
              <a:gd name="T3" fmla="*/ 2147483647 h 663"/>
              <a:gd name="T4" fmla="*/ 2147483647 w 2636"/>
              <a:gd name="T5" fmla="*/ 2147483647 h 663"/>
              <a:gd name="T6" fmla="*/ 2147483647 w 2636"/>
              <a:gd name="T7" fmla="*/ 0 h 663"/>
              <a:gd name="T8" fmla="*/ 0 w 2636"/>
              <a:gd name="T9" fmla="*/ 2147483647 h 663"/>
              <a:gd name="T10" fmla="*/ 0 60000 65536"/>
              <a:gd name="T11" fmla="*/ 0 60000 65536"/>
              <a:gd name="T12" fmla="*/ 0 60000 65536"/>
              <a:gd name="T13" fmla="*/ 0 60000 65536"/>
              <a:gd name="T14" fmla="*/ 0 60000 65536"/>
              <a:gd name="T15" fmla="*/ 0 w 2636"/>
              <a:gd name="T16" fmla="*/ 0 h 663"/>
              <a:gd name="T17" fmla="*/ 2636 w 2636"/>
              <a:gd name="T18" fmla="*/ 663 h 663"/>
            </a:gdLst>
            <a:ahLst/>
            <a:cxnLst>
              <a:cxn ang="T10">
                <a:pos x="T0" y="T1"/>
              </a:cxn>
              <a:cxn ang="T11">
                <a:pos x="T2" y="T3"/>
              </a:cxn>
              <a:cxn ang="T12">
                <a:pos x="T4" y="T5"/>
              </a:cxn>
              <a:cxn ang="T13">
                <a:pos x="T6" y="T7"/>
              </a:cxn>
              <a:cxn ang="T14">
                <a:pos x="T8" y="T9"/>
              </a:cxn>
            </a:cxnLst>
            <a:rect l="T15" t="T16" r="T17" b="T18"/>
            <a:pathLst>
              <a:path w="2636" h="663">
                <a:moveTo>
                  <a:pt x="0" y="559"/>
                </a:moveTo>
                <a:lnTo>
                  <a:pt x="2635" y="662"/>
                </a:lnTo>
                <a:lnTo>
                  <a:pt x="2635" y="54"/>
                </a:lnTo>
                <a:lnTo>
                  <a:pt x="760" y="0"/>
                </a:lnTo>
                <a:lnTo>
                  <a:pt x="0" y="559"/>
                </a:lnTo>
              </a:path>
            </a:pathLst>
          </a:custGeom>
          <a:solidFill>
            <a:srgbClr val="CECECE"/>
          </a:solidFill>
          <a:ln w="12700" cap="rnd">
            <a:solidFill>
              <a:srgbClr val="CECECE"/>
            </a:solidFill>
            <a:prstDash val="sysDot"/>
            <a:round/>
            <a:headEnd/>
            <a:tailEnd/>
          </a:ln>
        </p:spPr>
        <p:txBody>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sp>
        <p:nvSpPr>
          <p:cNvPr id="14353" name="Rectangle 17">
            <a:extLst>
              <a:ext uri="{FF2B5EF4-FFF2-40B4-BE49-F238E27FC236}">
                <a16:creationId xmlns:a16="http://schemas.microsoft.com/office/drawing/2014/main" id="{489B99F1-A3C1-C2EC-661C-F372ACDFCCB1}"/>
              </a:ext>
            </a:extLst>
          </p:cNvPr>
          <p:cNvSpPr>
            <a:spLocks noChangeAspect="1" noChangeArrowheads="1"/>
          </p:cNvSpPr>
          <p:nvPr/>
        </p:nvSpPr>
        <p:spPr bwMode="auto">
          <a:xfrm>
            <a:off x="0" y="4316413"/>
            <a:ext cx="9429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6362" tIns="52388" rIns="106362" bIns="52388">
            <a:spAutoFit/>
          </a:bodyPr>
          <a:lstStyle>
            <a:lvl1pPr defTabSz="1214438" eaLnBrk="0" hangingPunct="0">
              <a:defRPr sz="4400">
                <a:solidFill>
                  <a:schemeClr val="tx2"/>
                </a:solidFill>
                <a:latin typeface="Times New Roman" panose="02020603050405020304" pitchFamily="18" charset="0"/>
              </a:defRPr>
            </a:lvl1pPr>
            <a:lvl2pPr marL="742950" indent="-285750" defTabSz="1214438" eaLnBrk="0" hangingPunct="0">
              <a:defRPr sz="4400">
                <a:solidFill>
                  <a:schemeClr val="tx2"/>
                </a:solidFill>
                <a:latin typeface="Times New Roman" panose="02020603050405020304" pitchFamily="18" charset="0"/>
              </a:defRPr>
            </a:lvl2pPr>
            <a:lvl3pPr marL="1143000" indent="-228600" defTabSz="1214438" eaLnBrk="0" hangingPunct="0">
              <a:defRPr sz="4400">
                <a:solidFill>
                  <a:schemeClr val="tx2"/>
                </a:solidFill>
                <a:latin typeface="Times New Roman" panose="02020603050405020304" pitchFamily="18" charset="0"/>
              </a:defRPr>
            </a:lvl3pPr>
            <a:lvl4pPr marL="1600200" indent="-228600" defTabSz="1214438" eaLnBrk="0" hangingPunct="0">
              <a:defRPr sz="4400">
                <a:solidFill>
                  <a:schemeClr val="tx2"/>
                </a:solidFill>
                <a:latin typeface="Times New Roman" panose="02020603050405020304" pitchFamily="18" charset="0"/>
              </a:defRPr>
            </a:lvl4pPr>
            <a:lvl5pPr marL="2057400" indent="-228600" defTabSz="1214438" eaLnBrk="0" hangingPunct="0">
              <a:defRPr sz="4400">
                <a:solidFill>
                  <a:schemeClr val="tx2"/>
                </a:solidFill>
                <a:latin typeface="Times New Roman" panose="02020603050405020304" pitchFamily="18" charset="0"/>
              </a:defRPr>
            </a:lvl5pPr>
            <a:lvl6pPr marL="2514600" indent="-228600" algn="ctr" defTabSz="1214438"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defTabSz="1214438"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defTabSz="1214438"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defTabSz="1214438" eaLnBrk="0" fontAlgn="base" hangingPunct="0">
              <a:spcBef>
                <a:spcPct val="0"/>
              </a:spcBef>
              <a:spcAft>
                <a:spcPct val="0"/>
              </a:spcAft>
              <a:defRPr sz="4400">
                <a:solidFill>
                  <a:schemeClr val="tx2"/>
                </a:solidFill>
                <a:latin typeface="Times New Roman" panose="02020603050405020304" pitchFamily="18" charset="0"/>
              </a:defRPr>
            </a:lvl9pPr>
          </a:lstStyle>
          <a:p>
            <a:pPr algn="l"/>
            <a:r>
              <a:rPr lang="en-US" altLang="en-US" sz="1400" b="1">
                <a:solidFill>
                  <a:schemeClr val="tx1"/>
                </a:solidFill>
              </a:rPr>
              <a:t>Objective</a:t>
            </a:r>
          </a:p>
        </p:txBody>
      </p:sp>
      <p:sp>
        <p:nvSpPr>
          <p:cNvPr id="14354" name="Rectangle 18">
            <a:extLst>
              <a:ext uri="{FF2B5EF4-FFF2-40B4-BE49-F238E27FC236}">
                <a16:creationId xmlns:a16="http://schemas.microsoft.com/office/drawing/2014/main" id="{606030BB-92AF-01BC-7C71-91E3E67D82DD}"/>
              </a:ext>
            </a:extLst>
          </p:cNvPr>
          <p:cNvSpPr>
            <a:spLocks noChangeAspect="1" noChangeArrowheads="1"/>
          </p:cNvSpPr>
          <p:nvPr/>
        </p:nvSpPr>
        <p:spPr bwMode="auto">
          <a:xfrm>
            <a:off x="1327150" y="950913"/>
            <a:ext cx="1558925"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6362" tIns="52388" rIns="106362" bIns="52388">
            <a:spAutoFit/>
          </a:bodyPr>
          <a:lstStyle>
            <a:lvl1pPr defTabSz="1214438" eaLnBrk="0" hangingPunct="0">
              <a:defRPr sz="4400">
                <a:solidFill>
                  <a:schemeClr val="tx2"/>
                </a:solidFill>
                <a:latin typeface="Times New Roman" panose="02020603050405020304" pitchFamily="18" charset="0"/>
              </a:defRPr>
            </a:lvl1pPr>
            <a:lvl2pPr marL="742950" indent="-285750" defTabSz="1214438" eaLnBrk="0" hangingPunct="0">
              <a:defRPr sz="4400">
                <a:solidFill>
                  <a:schemeClr val="tx2"/>
                </a:solidFill>
                <a:latin typeface="Times New Roman" panose="02020603050405020304" pitchFamily="18" charset="0"/>
              </a:defRPr>
            </a:lvl2pPr>
            <a:lvl3pPr marL="1143000" indent="-228600" defTabSz="1214438" eaLnBrk="0" hangingPunct="0">
              <a:defRPr sz="4400">
                <a:solidFill>
                  <a:schemeClr val="tx2"/>
                </a:solidFill>
                <a:latin typeface="Times New Roman" panose="02020603050405020304" pitchFamily="18" charset="0"/>
              </a:defRPr>
            </a:lvl3pPr>
            <a:lvl4pPr marL="1600200" indent="-228600" defTabSz="1214438" eaLnBrk="0" hangingPunct="0">
              <a:defRPr sz="4400">
                <a:solidFill>
                  <a:schemeClr val="tx2"/>
                </a:solidFill>
                <a:latin typeface="Times New Roman" panose="02020603050405020304" pitchFamily="18" charset="0"/>
              </a:defRPr>
            </a:lvl4pPr>
            <a:lvl5pPr marL="2057400" indent="-228600" defTabSz="1214438" eaLnBrk="0" hangingPunct="0">
              <a:defRPr sz="4400">
                <a:solidFill>
                  <a:schemeClr val="tx2"/>
                </a:solidFill>
                <a:latin typeface="Times New Roman" panose="02020603050405020304" pitchFamily="18" charset="0"/>
              </a:defRPr>
            </a:lvl5pPr>
            <a:lvl6pPr marL="2514600" indent="-228600" algn="ctr" defTabSz="1214438"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defTabSz="1214438"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defTabSz="1214438"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defTabSz="1214438" eaLnBrk="0" fontAlgn="base" hangingPunct="0">
              <a:spcBef>
                <a:spcPct val="0"/>
              </a:spcBef>
              <a:spcAft>
                <a:spcPct val="0"/>
              </a:spcAft>
              <a:defRPr sz="4400">
                <a:solidFill>
                  <a:schemeClr val="tx2"/>
                </a:solidFill>
                <a:latin typeface="Times New Roman" panose="02020603050405020304" pitchFamily="18" charset="0"/>
              </a:defRPr>
            </a:lvl9pPr>
          </a:lstStyle>
          <a:p>
            <a:pPr algn="l"/>
            <a:r>
              <a:rPr lang="en-US" altLang="en-US" sz="2400" b="1">
                <a:solidFill>
                  <a:schemeClr val="tx1"/>
                </a:solidFill>
              </a:rPr>
              <a:t>Arc Lamp</a:t>
            </a:r>
          </a:p>
        </p:txBody>
      </p:sp>
      <p:sp>
        <p:nvSpPr>
          <p:cNvPr id="14355" name="Rectangle 19">
            <a:extLst>
              <a:ext uri="{FF2B5EF4-FFF2-40B4-BE49-F238E27FC236}">
                <a16:creationId xmlns:a16="http://schemas.microsoft.com/office/drawing/2014/main" id="{E8282B8A-B042-49AD-E193-E04B42309D1E}"/>
              </a:ext>
            </a:extLst>
          </p:cNvPr>
          <p:cNvSpPr>
            <a:spLocks noChangeAspect="1" noChangeArrowheads="1"/>
          </p:cNvSpPr>
          <p:nvPr/>
        </p:nvSpPr>
        <p:spPr bwMode="auto">
          <a:xfrm>
            <a:off x="2341563" y="5043488"/>
            <a:ext cx="2200275"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6362" tIns="52388" rIns="106362" bIns="52388">
            <a:spAutoFit/>
          </a:bodyPr>
          <a:lstStyle>
            <a:lvl1pPr defTabSz="1214438" eaLnBrk="0" hangingPunct="0">
              <a:defRPr sz="4400">
                <a:solidFill>
                  <a:schemeClr val="tx2"/>
                </a:solidFill>
                <a:latin typeface="Times New Roman" panose="02020603050405020304" pitchFamily="18" charset="0"/>
              </a:defRPr>
            </a:lvl1pPr>
            <a:lvl2pPr marL="742950" indent="-285750" defTabSz="1214438" eaLnBrk="0" hangingPunct="0">
              <a:defRPr sz="4400">
                <a:solidFill>
                  <a:schemeClr val="tx2"/>
                </a:solidFill>
                <a:latin typeface="Times New Roman" panose="02020603050405020304" pitchFamily="18" charset="0"/>
              </a:defRPr>
            </a:lvl2pPr>
            <a:lvl3pPr marL="1143000" indent="-228600" defTabSz="1214438" eaLnBrk="0" hangingPunct="0">
              <a:defRPr sz="4400">
                <a:solidFill>
                  <a:schemeClr val="tx2"/>
                </a:solidFill>
                <a:latin typeface="Times New Roman" panose="02020603050405020304" pitchFamily="18" charset="0"/>
              </a:defRPr>
            </a:lvl3pPr>
            <a:lvl4pPr marL="1600200" indent="-228600" defTabSz="1214438" eaLnBrk="0" hangingPunct="0">
              <a:defRPr sz="4400">
                <a:solidFill>
                  <a:schemeClr val="tx2"/>
                </a:solidFill>
                <a:latin typeface="Times New Roman" panose="02020603050405020304" pitchFamily="18" charset="0"/>
              </a:defRPr>
            </a:lvl4pPr>
            <a:lvl5pPr marL="2057400" indent="-228600" defTabSz="1214438" eaLnBrk="0" hangingPunct="0">
              <a:defRPr sz="4400">
                <a:solidFill>
                  <a:schemeClr val="tx2"/>
                </a:solidFill>
                <a:latin typeface="Times New Roman" panose="02020603050405020304" pitchFamily="18" charset="0"/>
              </a:defRPr>
            </a:lvl5pPr>
            <a:lvl6pPr marL="2514600" indent="-228600" algn="ctr" defTabSz="1214438"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defTabSz="1214438"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defTabSz="1214438"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defTabSz="1214438" eaLnBrk="0" fontAlgn="base" hangingPunct="0">
              <a:spcBef>
                <a:spcPct val="0"/>
              </a:spcBef>
              <a:spcAft>
                <a:spcPct val="0"/>
              </a:spcAft>
              <a:defRPr sz="4400">
                <a:solidFill>
                  <a:schemeClr val="tx2"/>
                </a:solidFill>
                <a:latin typeface="Times New Roman" panose="02020603050405020304" pitchFamily="18" charset="0"/>
              </a:defRPr>
            </a:lvl9pPr>
          </a:lstStyle>
          <a:p>
            <a:pPr algn="l"/>
            <a:r>
              <a:rPr lang="en-US" altLang="en-US" sz="2400" b="1">
                <a:solidFill>
                  <a:schemeClr val="tx1"/>
                </a:solidFill>
              </a:rPr>
              <a:t>Emission Filter</a:t>
            </a:r>
          </a:p>
        </p:txBody>
      </p:sp>
      <p:sp>
        <p:nvSpPr>
          <p:cNvPr id="14356" name="Line 20">
            <a:extLst>
              <a:ext uri="{FF2B5EF4-FFF2-40B4-BE49-F238E27FC236}">
                <a16:creationId xmlns:a16="http://schemas.microsoft.com/office/drawing/2014/main" id="{8E306375-127E-A2E4-F476-C240F3757417}"/>
              </a:ext>
            </a:extLst>
          </p:cNvPr>
          <p:cNvSpPr>
            <a:spLocks noChangeAspect="1" noChangeShapeType="1"/>
          </p:cNvSpPr>
          <p:nvPr/>
        </p:nvSpPr>
        <p:spPr bwMode="auto">
          <a:xfrm flipV="1">
            <a:off x="1298575" y="2160588"/>
            <a:ext cx="369888" cy="14605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14357" name="Line 21">
            <a:extLst>
              <a:ext uri="{FF2B5EF4-FFF2-40B4-BE49-F238E27FC236}">
                <a16:creationId xmlns:a16="http://schemas.microsoft.com/office/drawing/2014/main" id="{791B5238-E294-DD16-9AB3-DE72B8D9988D}"/>
              </a:ext>
            </a:extLst>
          </p:cNvPr>
          <p:cNvSpPr>
            <a:spLocks noChangeAspect="1" noChangeShapeType="1"/>
          </p:cNvSpPr>
          <p:nvPr/>
        </p:nvSpPr>
        <p:spPr bwMode="auto">
          <a:xfrm flipH="1" flipV="1">
            <a:off x="2543175" y="4635500"/>
            <a:ext cx="303213" cy="47783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358" name="Freeform 22">
            <a:extLst>
              <a:ext uri="{FF2B5EF4-FFF2-40B4-BE49-F238E27FC236}">
                <a16:creationId xmlns:a16="http://schemas.microsoft.com/office/drawing/2014/main" id="{3294938A-B7B9-EE8F-5F48-18E9843613C8}"/>
              </a:ext>
            </a:extLst>
          </p:cNvPr>
          <p:cNvSpPr>
            <a:spLocks noChangeAspect="1"/>
          </p:cNvSpPr>
          <p:nvPr/>
        </p:nvSpPr>
        <p:spPr bwMode="auto">
          <a:xfrm>
            <a:off x="876300" y="1395413"/>
            <a:ext cx="330200" cy="469900"/>
          </a:xfrm>
          <a:custGeom>
            <a:avLst/>
            <a:gdLst>
              <a:gd name="T0" fmla="*/ 0 w 501"/>
              <a:gd name="T1" fmla="*/ 2147483647 h 349"/>
              <a:gd name="T2" fmla="*/ 0 w 501"/>
              <a:gd name="T3" fmla="*/ 2147483647 h 349"/>
              <a:gd name="T4" fmla="*/ 2147483647 w 501"/>
              <a:gd name="T5" fmla="*/ 2147483647 h 349"/>
              <a:gd name="T6" fmla="*/ 2147483647 w 501"/>
              <a:gd name="T7" fmla="*/ 2147483647 h 349"/>
              <a:gd name="T8" fmla="*/ 2147483647 w 501"/>
              <a:gd name="T9" fmla="*/ 2147483647 h 349"/>
              <a:gd name="T10" fmla="*/ 2147483647 w 501"/>
              <a:gd name="T11" fmla="*/ 0 h 349"/>
              <a:gd name="T12" fmla="*/ 0 60000 65536"/>
              <a:gd name="T13" fmla="*/ 0 60000 65536"/>
              <a:gd name="T14" fmla="*/ 0 60000 65536"/>
              <a:gd name="T15" fmla="*/ 0 60000 65536"/>
              <a:gd name="T16" fmla="*/ 0 60000 65536"/>
              <a:gd name="T17" fmla="*/ 0 60000 65536"/>
              <a:gd name="T18" fmla="*/ 0 w 501"/>
              <a:gd name="T19" fmla="*/ 0 h 349"/>
              <a:gd name="T20" fmla="*/ 501 w 501"/>
              <a:gd name="T21" fmla="*/ 349 h 349"/>
            </a:gdLst>
            <a:ahLst/>
            <a:cxnLst>
              <a:cxn ang="T12">
                <a:pos x="T0" y="T1"/>
              </a:cxn>
              <a:cxn ang="T13">
                <a:pos x="T2" y="T3"/>
              </a:cxn>
              <a:cxn ang="T14">
                <a:pos x="T4" y="T5"/>
              </a:cxn>
              <a:cxn ang="T15">
                <a:pos x="T6" y="T7"/>
              </a:cxn>
              <a:cxn ang="T16">
                <a:pos x="T8" y="T9"/>
              </a:cxn>
              <a:cxn ang="T17">
                <a:pos x="T10" y="T11"/>
              </a:cxn>
            </a:cxnLst>
            <a:rect l="T18" t="T19" r="T20" b="T21"/>
            <a:pathLst>
              <a:path w="501" h="349">
                <a:moveTo>
                  <a:pt x="0" y="7"/>
                </a:moveTo>
                <a:lnTo>
                  <a:pt x="0" y="174"/>
                </a:lnTo>
                <a:lnTo>
                  <a:pt x="100" y="348"/>
                </a:lnTo>
                <a:lnTo>
                  <a:pt x="423" y="348"/>
                </a:lnTo>
                <a:lnTo>
                  <a:pt x="500" y="160"/>
                </a:lnTo>
                <a:lnTo>
                  <a:pt x="500" y="0"/>
                </a:lnTo>
              </a:path>
            </a:pathLst>
          </a:custGeom>
          <a:gradFill rotWithShape="0">
            <a:gsLst>
              <a:gs pos="0">
                <a:srgbClr val="618FFD"/>
              </a:gs>
              <a:gs pos="50000">
                <a:srgbClr val="EFF4FF"/>
              </a:gs>
              <a:gs pos="100000">
                <a:srgbClr val="618FFD"/>
              </a:gs>
            </a:gsLst>
            <a:lin ang="189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sp>
        <p:nvSpPr>
          <p:cNvPr id="14359" name="Rectangle 23">
            <a:extLst>
              <a:ext uri="{FF2B5EF4-FFF2-40B4-BE49-F238E27FC236}">
                <a16:creationId xmlns:a16="http://schemas.microsoft.com/office/drawing/2014/main" id="{C6A6DC87-C98E-3212-15F8-6B9348BD699E}"/>
              </a:ext>
            </a:extLst>
          </p:cNvPr>
          <p:cNvSpPr>
            <a:spLocks noChangeAspect="1" noChangeArrowheads="1"/>
          </p:cNvSpPr>
          <p:nvPr/>
        </p:nvSpPr>
        <p:spPr bwMode="auto">
          <a:xfrm>
            <a:off x="876300" y="998538"/>
            <a:ext cx="323850" cy="479425"/>
          </a:xfrm>
          <a:prstGeom prst="rect">
            <a:avLst/>
          </a:prstGeom>
          <a:solidFill>
            <a:srgbClr val="FAFD00"/>
          </a:solidFill>
          <a:ln w="12700">
            <a:solidFill>
              <a:schemeClr val="tx1"/>
            </a:solidFill>
            <a:miter lim="800000"/>
            <a:headEnd/>
            <a:tailEnd/>
          </a:ln>
        </p:spPr>
        <p:txBody>
          <a:bodyPr wrap="none" anchor="ct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sp>
        <p:nvSpPr>
          <p:cNvPr id="14360" name="AutoShape 24">
            <a:extLst>
              <a:ext uri="{FF2B5EF4-FFF2-40B4-BE49-F238E27FC236}">
                <a16:creationId xmlns:a16="http://schemas.microsoft.com/office/drawing/2014/main" id="{14F37565-18EF-D939-1B10-BF80D3D1029C}"/>
              </a:ext>
            </a:extLst>
          </p:cNvPr>
          <p:cNvSpPr>
            <a:spLocks noChangeAspect="1" noChangeArrowheads="1"/>
          </p:cNvSpPr>
          <p:nvPr/>
        </p:nvSpPr>
        <p:spPr bwMode="auto">
          <a:xfrm>
            <a:off x="622300" y="4794250"/>
            <a:ext cx="765175" cy="112713"/>
          </a:xfrm>
          <a:prstGeom prst="roundRect">
            <a:avLst>
              <a:gd name="adj" fmla="val 12495"/>
            </a:avLst>
          </a:prstGeom>
          <a:gradFill rotWithShape="0">
            <a:gsLst>
              <a:gs pos="0">
                <a:srgbClr val="919191"/>
              </a:gs>
              <a:gs pos="50000">
                <a:srgbClr val="D3D3D3"/>
              </a:gs>
              <a:gs pos="100000">
                <a:srgbClr val="919191"/>
              </a:gs>
            </a:gsLst>
            <a:lin ang="18900000" scaled="1"/>
          </a:gradFill>
          <a:ln w="12700">
            <a:solidFill>
              <a:schemeClr val="tx1"/>
            </a:solidFill>
            <a:round/>
            <a:headEnd/>
            <a:tailEnd/>
          </a:ln>
        </p:spPr>
        <p:txBody>
          <a:bodyPr wrap="none" anchor="ct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sp>
        <p:nvSpPr>
          <p:cNvPr id="14361" name="Line 25">
            <a:extLst>
              <a:ext uri="{FF2B5EF4-FFF2-40B4-BE49-F238E27FC236}">
                <a16:creationId xmlns:a16="http://schemas.microsoft.com/office/drawing/2014/main" id="{71D1FE9F-77ED-1419-8535-03884CED209A}"/>
              </a:ext>
            </a:extLst>
          </p:cNvPr>
          <p:cNvSpPr>
            <a:spLocks noChangeAspect="1" noChangeShapeType="1"/>
          </p:cNvSpPr>
          <p:nvPr/>
        </p:nvSpPr>
        <p:spPr bwMode="auto">
          <a:xfrm>
            <a:off x="238125" y="4843463"/>
            <a:ext cx="312738"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362" name="Freeform 26">
            <a:extLst>
              <a:ext uri="{FF2B5EF4-FFF2-40B4-BE49-F238E27FC236}">
                <a16:creationId xmlns:a16="http://schemas.microsoft.com/office/drawing/2014/main" id="{82278512-4DDF-D790-50EB-8B2D05598A5E}"/>
              </a:ext>
            </a:extLst>
          </p:cNvPr>
          <p:cNvSpPr>
            <a:spLocks noChangeAspect="1"/>
          </p:cNvSpPr>
          <p:nvPr/>
        </p:nvSpPr>
        <p:spPr bwMode="auto">
          <a:xfrm>
            <a:off x="754063" y="1498600"/>
            <a:ext cx="1684337" cy="4392613"/>
          </a:xfrm>
          <a:custGeom>
            <a:avLst/>
            <a:gdLst>
              <a:gd name="T0" fmla="*/ 2147483647 w 2567"/>
              <a:gd name="T1" fmla="*/ 0 h 3272"/>
              <a:gd name="T2" fmla="*/ 2147483647 w 2567"/>
              <a:gd name="T3" fmla="*/ 2147483647 h 3272"/>
              <a:gd name="T4" fmla="*/ 0 w 2567"/>
              <a:gd name="T5" fmla="*/ 2147483647 h 3272"/>
              <a:gd name="T6" fmla="*/ 2147483647 w 2567"/>
              <a:gd name="T7" fmla="*/ 2147483647 h 3272"/>
              <a:gd name="T8" fmla="*/ 2147483647 w 2567"/>
              <a:gd name="T9" fmla="*/ 2147483647 h 3272"/>
              <a:gd name="T10" fmla="*/ 2147483647 w 2567"/>
              <a:gd name="T11" fmla="*/ 2147483647 h 3272"/>
              <a:gd name="T12" fmla="*/ 2147483647 w 2567"/>
              <a:gd name="T13" fmla="*/ 2147483647 h 3272"/>
              <a:gd name="T14" fmla="*/ 0 60000 65536"/>
              <a:gd name="T15" fmla="*/ 0 60000 65536"/>
              <a:gd name="T16" fmla="*/ 0 60000 65536"/>
              <a:gd name="T17" fmla="*/ 0 60000 65536"/>
              <a:gd name="T18" fmla="*/ 0 60000 65536"/>
              <a:gd name="T19" fmla="*/ 0 60000 65536"/>
              <a:gd name="T20" fmla="*/ 0 60000 65536"/>
              <a:gd name="T21" fmla="*/ 0 w 2567"/>
              <a:gd name="T22" fmla="*/ 0 h 3272"/>
              <a:gd name="T23" fmla="*/ 2567 w 2567"/>
              <a:gd name="T24" fmla="*/ 3272 h 32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67" h="3272">
                <a:moveTo>
                  <a:pt x="598" y="0"/>
                </a:moveTo>
                <a:lnTo>
                  <a:pt x="609" y="104"/>
                </a:lnTo>
                <a:lnTo>
                  <a:pt x="0" y="2513"/>
                </a:lnTo>
                <a:lnTo>
                  <a:pt x="418" y="3271"/>
                </a:lnTo>
                <a:lnTo>
                  <a:pt x="756" y="2492"/>
                </a:lnTo>
                <a:lnTo>
                  <a:pt x="542" y="1661"/>
                </a:lnTo>
                <a:lnTo>
                  <a:pt x="2566" y="1906"/>
                </a:lnTo>
              </a:path>
            </a:pathLst>
          </a:custGeom>
          <a:noFill/>
          <a:ln w="25400" cap="rnd">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sp>
        <p:nvSpPr>
          <p:cNvPr id="14363" name="Freeform 27">
            <a:extLst>
              <a:ext uri="{FF2B5EF4-FFF2-40B4-BE49-F238E27FC236}">
                <a16:creationId xmlns:a16="http://schemas.microsoft.com/office/drawing/2014/main" id="{B213D47C-439D-1250-5515-F5F1EC58CDF8}"/>
              </a:ext>
            </a:extLst>
          </p:cNvPr>
          <p:cNvSpPr>
            <a:spLocks noChangeAspect="1"/>
          </p:cNvSpPr>
          <p:nvPr/>
        </p:nvSpPr>
        <p:spPr bwMode="auto">
          <a:xfrm>
            <a:off x="982663" y="3633788"/>
            <a:ext cx="1454150" cy="2063750"/>
          </a:xfrm>
          <a:custGeom>
            <a:avLst/>
            <a:gdLst>
              <a:gd name="T0" fmla="*/ 0 w 2216"/>
              <a:gd name="T1" fmla="*/ 2147483647 h 1537"/>
              <a:gd name="T2" fmla="*/ 2147483647 w 2216"/>
              <a:gd name="T3" fmla="*/ 2147483647 h 1537"/>
              <a:gd name="T4" fmla="*/ 2147483647 w 2216"/>
              <a:gd name="T5" fmla="*/ 0 h 1537"/>
              <a:gd name="T6" fmla="*/ 2147483647 w 2216"/>
              <a:gd name="T7" fmla="*/ 2147483647 h 1537"/>
              <a:gd name="T8" fmla="*/ 0 60000 65536"/>
              <a:gd name="T9" fmla="*/ 0 60000 65536"/>
              <a:gd name="T10" fmla="*/ 0 60000 65536"/>
              <a:gd name="T11" fmla="*/ 0 60000 65536"/>
              <a:gd name="T12" fmla="*/ 0 w 2216"/>
              <a:gd name="T13" fmla="*/ 0 h 1537"/>
              <a:gd name="T14" fmla="*/ 2216 w 2216"/>
              <a:gd name="T15" fmla="*/ 1537 h 1537"/>
            </a:gdLst>
            <a:ahLst/>
            <a:cxnLst>
              <a:cxn ang="T8">
                <a:pos x="T0" y="T1"/>
              </a:cxn>
              <a:cxn ang="T9">
                <a:pos x="T2" y="T3"/>
              </a:cxn>
              <a:cxn ang="T10">
                <a:pos x="T4" y="T5"/>
              </a:cxn>
              <a:cxn ang="T11">
                <a:pos x="T6" y="T7"/>
              </a:cxn>
            </a:cxnLst>
            <a:rect l="T12" t="T13" r="T14" b="T15"/>
            <a:pathLst>
              <a:path w="2216" h="1537">
                <a:moveTo>
                  <a:pt x="0" y="1536"/>
                </a:moveTo>
                <a:lnTo>
                  <a:pt x="260" y="924"/>
                </a:lnTo>
                <a:lnTo>
                  <a:pt x="294" y="0"/>
                </a:lnTo>
                <a:lnTo>
                  <a:pt x="2215" y="42"/>
                </a:lnTo>
              </a:path>
            </a:pathLst>
          </a:custGeom>
          <a:noFill/>
          <a:ln w="25400" cap="rnd">
            <a:solidFill>
              <a:schemeClr val="hlink"/>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sp>
        <p:nvSpPr>
          <p:cNvPr id="14364" name="Line 28">
            <a:extLst>
              <a:ext uri="{FF2B5EF4-FFF2-40B4-BE49-F238E27FC236}">
                <a16:creationId xmlns:a16="http://schemas.microsoft.com/office/drawing/2014/main" id="{4D081865-6DE9-C9D6-7FAD-ABEA1C598EA7}"/>
              </a:ext>
            </a:extLst>
          </p:cNvPr>
          <p:cNvSpPr>
            <a:spLocks noChangeAspect="1" noChangeShapeType="1"/>
          </p:cNvSpPr>
          <p:nvPr/>
        </p:nvSpPr>
        <p:spPr bwMode="auto">
          <a:xfrm>
            <a:off x="1033463" y="5870575"/>
            <a:ext cx="49212" cy="203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365" name="Freeform 29">
            <a:extLst>
              <a:ext uri="{FF2B5EF4-FFF2-40B4-BE49-F238E27FC236}">
                <a16:creationId xmlns:a16="http://schemas.microsoft.com/office/drawing/2014/main" id="{DFA41F75-0297-6BBF-4D7C-9CBFD5DC4BA8}"/>
              </a:ext>
            </a:extLst>
          </p:cNvPr>
          <p:cNvSpPr>
            <a:spLocks noChangeAspect="1"/>
          </p:cNvSpPr>
          <p:nvPr/>
        </p:nvSpPr>
        <p:spPr bwMode="auto">
          <a:xfrm>
            <a:off x="1033463" y="3859213"/>
            <a:ext cx="1411287" cy="2214562"/>
          </a:xfrm>
          <a:custGeom>
            <a:avLst/>
            <a:gdLst>
              <a:gd name="T0" fmla="*/ 2147483647 w 2149"/>
              <a:gd name="T1" fmla="*/ 2147483647 h 1650"/>
              <a:gd name="T2" fmla="*/ 2147483647 w 2149"/>
              <a:gd name="T3" fmla="*/ 2147483647 h 1650"/>
              <a:gd name="T4" fmla="*/ 0 w 2149"/>
              <a:gd name="T5" fmla="*/ 0 h 1650"/>
              <a:gd name="T6" fmla="*/ 2147483647 w 2149"/>
              <a:gd name="T7" fmla="*/ 2147483647 h 1650"/>
              <a:gd name="T8" fmla="*/ 0 60000 65536"/>
              <a:gd name="T9" fmla="*/ 0 60000 65536"/>
              <a:gd name="T10" fmla="*/ 0 60000 65536"/>
              <a:gd name="T11" fmla="*/ 0 60000 65536"/>
              <a:gd name="T12" fmla="*/ 0 w 2149"/>
              <a:gd name="T13" fmla="*/ 0 h 1650"/>
              <a:gd name="T14" fmla="*/ 2149 w 2149"/>
              <a:gd name="T15" fmla="*/ 1650 h 1650"/>
            </a:gdLst>
            <a:ahLst/>
            <a:cxnLst>
              <a:cxn ang="T8">
                <a:pos x="T0" y="T1"/>
              </a:cxn>
              <a:cxn ang="T9">
                <a:pos x="T2" y="T3"/>
              </a:cxn>
              <a:cxn ang="T10">
                <a:pos x="T4" y="T5"/>
              </a:cxn>
              <a:cxn ang="T11">
                <a:pos x="T6" y="T7"/>
              </a:cxn>
            </a:cxnLst>
            <a:rect l="T12" t="T13" r="T14" b="T15"/>
            <a:pathLst>
              <a:path w="2149" h="1650">
                <a:moveTo>
                  <a:pt x="87" y="1649"/>
                </a:moveTo>
                <a:lnTo>
                  <a:pt x="475" y="737"/>
                </a:lnTo>
                <a:lnTo>
                  <a:pt x="0" y="0"/>
                </a:lnTo>
                <a:lnTo>
                  <a:pt x="2148" y="466"/>
                </a:lnTo>
              </a:path>
            </a:pathLst>
          </a:custGeom>
          <a:noFill/>
          <a:ln w="25400" cap="rnd">
            <a:solidFill>
              <a:schemeClr val="accent2"/>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sp>
        <p:nvSpPr>
          <p:cNvPr id="14366" name="Rectangle 30">
            <a:extLst>
              <a:ext uri="{FF2B5EF4-FFF2-40B4-BE49-F238E27FC236}">
                <a16:creationId xmlns:a16="http://schemas.microsoft.com/office/drawing/2014/main" id="{2EA18356-44DB-5722-E0DA-03DE3570D8B6}"/>
              </a:ext>
            </a:extLst>
          </p:cNvPr>
          <p:cNvSpPr>
            <a:spLocks noChangeAspect="1" noChangeArrowheads="1"/>
          </p:cNvSpPr>
          <p:nvPr/>
        </p:nvSpPr>
        <p:spPr bwMode="auto">
          <a:xfrm>
            <a:off x="1355725" y="1751013"/>
            <a:ext cx="3084513"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algn="l"/>
            <a:r>
              <a:rPr lang="en-US" altLang="en-US" sz="2400" b="1">
                <a:solidFill>
                  <a:schemeClr val="tx1"/>
                </a:solidFill>
              </a:rPr>
              <a:t>Excitation Diaphragm</a:t>
            </a:r>
          </a:p>
        </p:txBody>
      </p:sp>
      <p:sp>
        <p:nvSpPr>
          <p:cNvPr id="14367" name="Rectangle 31">
            <a:extLst>
              <a:ext uri="{FF2B5EF4-FFF2-40B4-BE49-F238E27FC236}">
                <a16:creationId xmlns:a16="http://schemas.microsoft.com/office/drawing/2014/main" id="{5469E62A-B42D-A561-065E-512AFB5E33F3}"/>
              </a:ext>
            </a:extLst>
          </p:cNvPr>
          <p:cNvSpPr>
            <a:spLocks noChangeAspect="1" noChangeArrowheads="1"/>
          </p:cNvSpPr>
          <p:nvPr/>
        </p:nvSpPr>
        <p:spPr bwMode="auto">
          <a:xfrm>
            <a:off x="434975" y="2222500"/>
            <a:ext cx="547688" cy="149225"/>
          </a:xfrm>
          <a:prstGeom prst="rect">
            <a:avLst/>
          </a:prstGeom>
          <a:solidFill>
            <a:srgbClr val="919191"/>
          </a:solidFill>
          <a:ln w="12700">
            <a:solidFill>
              <a:schemeClr val="tx1"/>
            </a:solidFill>
            <a:miter lim="800000"/>
            <a:headEnd/>
            <a:tailEnd/>
          </a:ln>
        </p:spPr>
        <p:txBody>
          <a:bodyPr wrap="none" anchor="ct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sp>
        <p:nvSpPr>
          <p:cNvPr id="14368" name="Rectangle 32">
            <a:extLst>
              <a:ext uri="{FF2B5EF4-FFF2-40B4-BE49-F238E27FC236}">
                <a16:creationId xmlns:a16="http://schemas.microsoft.com/office/drawing/2014/main" id="{4EA13F3E-D141-B10C-A770-CE7A718270F1}"/>
              </a:ext>
            </a:extLst>
          </p:cNvPr>
          <p:cNvSpPr>
            <a:spLocks noChangeAspect="1" noChangeArrowheads="1"/>
          </p:cNvSpPr>
          <p:nvPr/>
        </p:nvSpPr>
        <p:spPr bwMode="auto">
          <a:xfrm>
            <a:off x="1100138" y="2220913"/>
            <a:ext cx="547687" cy="149225"/>
          </a:xfrm>
          <a:prstGeom prst="rect">
            <a:avLst/>
          </a:prstGeom>
          <a:solidFill>
            <a:srgbClr val="919191"/>
          </a:solidFill>
          <a:ln w="12700">
            <a:solidFill>
              <a:schemeClr val="tx1"/>
            </a:solidFill>
            <a:miter lim="800000"/>
            <a:headEnd/>
            <a:tailEnd/>
          </a:ln>
        </p:spPr>
        <p:txBody>
          <a:bodyPr wrap="none" anchor="ct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sp>
        <p:nvSpPr>
          <p:cNvPr id="14369" name="Rectangle 33">
            <a:extLst>
              <a:ext uri="{FF2B5EF4-FFF2-40B4-BE49-F238E27FC236}">
                <a16:creationId xmlns:a16="http://schemas.microsoft.com/office/drawing/2014/main" id="{6693705B-4E79-885C-024D-20423B89976F}"/>
              </a:ext>
            </a:extLst>
          </p:cNvPr>
          <p:cNvSpPr>
            <a:spLocks noChangeAspect="1" noChangeArrowheads="1"/>
          </p:cNvSpPr>
          <p:nvPr/>
        </p:nvSpPr>
        <p:spPr bwMode="auto">
          <a:xfrm>
            <a:off x="2803525" y="2921000"/>
            <a:ext cx="1093788"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algn="l"/>
            <a:r>
              <a:rPr lang="en-US" altLang="en-US" sz="2400" b="1">
                <a:solidFill>
                  <a:schemeClr val="tx1"/>
                </a:solidFill>
              </a:rPr>
              <a:t>Ocular</a:t>
            </a:r>
          </a:p>
        </p:txBody>
      </p:sp>
      <p:sp>
        <p:nvSpPr>
          <p:cNvPr id="14370" name="Rectangle 34">
            <a:extLst>
              <a:ext uri="{FF2B5EF4-FFF2-40B4-BE49-F238E27FC236}">
                <a16:creationId xmlns:a16="http://schemas.microsoft.com/office/drawing/2014/main" id="{733EB2DE-C6A9-75F7-BC37-A2317B58CF13}"/>
              </a:ext>
            </a:extLst>
          </p:cNvPr>
          <p:cNvSpPr>
            <a:spLocks noChangeAspect="1" noChangeArrowheads="1"/>
          </p:cNvSpPr>
          <p:nvPr/>
        </p:nvSpPr>
        <p:spPr bwMode="auto">
          <a:xfrm>
            <a:off x="407988" y="2417763"/>
            <a:ext cx="1247775" cy="66675"/>
          </a:xfrm>
          <a:prstGeom prst="rect">
            <a:avLst/>
          </a:prstGeom>
          <a:solidFill>
            <a:srgbClr val="063DE8"/>
          </a:solidFill>
          <a:ln w="12700">
            <a:solidFill>
              <a:schemeClr val="tx1"/>
            </a:solidFill>
            <a:miter lim="800000"/>
            <a:headEnd/>
            <a:tailEnd/>
          </a:ln>
        </p:spPr>
        <p:txBody>
          <a:bodyPr wrap="none" anchor="ct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sp>
        <p:nvSpPr>
          <p:cNvPr id="14371" name="Rectangle 35">
            <a:extLst>
              <a:ext uri="{FF2B5EF4-FFF2-40B4-BE49-F238E27FC236}">
                <a16:creationId xmlns:a16="http://schemas.microsoft.com/office/drawing/2014/main" id="{DC480CEE-AA2D-51B8-F75B-47A043DE1C1C}"/>
              </a:ext>
            </a:extLst>
          </p:cNvPr>
          <p:cNvSpPr>
            <a:spLocks noChangeAspect="1" noChangeArrowheads="1"/>
          </p:cNvSpPr>
          <p:nvPr/>
        </p:nvSpPr>
        <p:spPr bwMode="auto">
          <a:xfrm>
            <a:off x="1920875" y="2092325"/>
            <a:ext cx="2319338"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algn="l"/>
            <a:r>
              <a:rPr lang="en-US" altLang="en-US" sz="2400" b="1">
                <a:solidFill>
                  <a:schemeClr val="tx1"/>
                </a:solidFill>
              </a:rPr>
              <a:t>Excitation Filter</a:t>
            </a:r>
          </a:p>
        </p:txBody>
      </p:sp>
      <p:sp>
        <p:nvSpPr>
          <p:cNvPr id="14372" name="Line 36">
            <a:extLst>
              <a:ext uri="{FF2B5EF4-FFF2-40B4-BE49-F238E27FC236}">
                <a16:creationId xmlns:a16="http://schemas.microsoft.com/office/drawing/2014/main" id="{7CF3E9E0-54BF-B8A3-C3DF-D86DA3AB0A9D}"/>
              </a:ext>
            </a:extLst>
          </p:cNvPr>
          <p:cNvSpPr>
            <a:spLocks noChangeAspect="1" noChangeShapeType="1"/>
          </p:cNvSpPr>
          <p:nvPr/>
        </p:nvSpPr>
        <p:spPr bwMode="auto">
          <a:xfrm flipV="1">
            <a:off x="1712913" y="2419350"/>
            <a:ext cx="260350" cy="58738"/>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14373" name="AutoShape 37">
            <a:extLst>
              <a:ext uri="{FF2B5EF4-FFF2-40B4-BE49-F238E27FC236}">
                <a16:creationId xmlns:a16="http://schemas.microsoft.com/office/drawing/2014/main" id="{7113C686-FF7D-919B-508C-6957027E7A88}"/>
              </a:ext>
            </a:extLst>
          </p:cNvPr>
          <p:cNvSpPr>
            <a:spLocks noChangeAspect="1" noChangeArrowheads="1"/>
          </p:cNvSpPr>
          <p:nvPr/>
        </p:nvSpPr>
        <p:spPr bwMode="auto">
          <a:xfrm>
            <a:off x="2441575" y="3340100"/>
            <a:ext cx="73025" cy="1479550"/>
          </a:xfrm>
          <a:prstGeom prst="octagon">
            <a:avLst>
              <a:gd name="adj" fmla="val 29282"/>
            </a:avLst>
          </a:prstGeom>
          <a:gradFill rotWithShape="0">
            <a:gsLst>
              <a:gs pos="0">
                <a:srgbClr val="00AE00"/>
              </a:gs>
              <a:gs pos="50000">
                <a:srgbClr val="7FD67F"/>
              </a:gs>
              <a:gs pos="100000">
                <a:srgbClr val="00AE00"/>
              </a:gs>
            </a:gsLst>
            <a:lin ang="2700000" scaled="1"/>
          </a:gradFill>
          <a:ln w="12700">
            <a:solidFill>
              <a:schemeClr val="tx1"/>
            </a:solidFill>
            <a:miter lim="800000"/>
            <a:headEnd/>
            <a:tailEnd/>
          </a:ln>
        </p:spPr>
        <p:txBody>
          <a:bodyPr wrap="none" anchor="ct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sp>
        <p:nvSpPr>
          <p:cNvPr id="14374" name="Rectangle 38">
            <a:extLst>
              <a:ext uri="{FF2B5EF4-FFF2-40B4-BE49-F238E27FC236}">
                <a16:creationId xmlns:a16="http://schemas.microsoft.com/office/drawing/2014/main" id="{373A5C9B-40FF-D14A-4D0F-583EFB4B0808}"/>
              </a:ext>
            </a:extLst>
          </p:cNvPr>
          <p:cNvSpPr>
            <a:spLocks noChangeAspect="1" noChangeArrowheads="1"/>
          </p:cNvSpPr>
          <p:nvPr/>
        </p:nvSpPr>
        <p:spPr bwMode="auto">
          <a:xfrm>
            <a:off x="2552700" y="3560763"/>
            <a:ext cx="509588" cy="1006475"/>
          </a:xfrm>
          <a:prstGeom prst="rect">
            <a:avLst/>
          </a:prstGeom>
          <a:solidFill>
            <a:srgbClr val="919191"/>
          </a:solidFill>
          <a:ln w="12700">
            <a:solidFill>
              <a:schemeClr val="tx1"/>
            </a:solidFill>
            <a:miter lim="800000"/>
            <a:headEnd/>
            <a:tailEnd/>
          </a:ln>
        </p:spPr>
        <p:txBody>
          <a:bodyPr wrap="none" anchor="ct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sp>
        <p:nvSpPr>
          <p:cNvPr id="14375" name="Rectangle 39">
            <a:extLst>
              <a:ext uri="{FF2B5EF4-FFF2-40B4-BE49-F238E27FC236}">
                <a16:creationId xmlns:a16="http://schemas.microsoft.com/office/drawing/2014/main" id="{04D932EF-3F92-B4B8-0345-F79062C29599}"/>
              </a:ext>
            </a:extLst>
          </p:cNvPr>
          <p:cNvSpPr>
            <a:spLocks noChangeAspect="1" noChangeArrowheads="1"/>
          </p:cNvSpPr>
          <p:nvPr/>
        </p:nvSpPr>
        <p:spPr bwMode="auto">
          <a:xfrm>
            <a:off x="2965450" y="3355975"/>
            <a:ext cx="149225" cy="1385888"/>
          </a:xfrm>
          <a:prstGeom prst="rect">
            <a:avLst/>
          </a:prstGeom>
          <a:solidFill>
            <a:srgbClr val="919191"/>
          </a:solidFill>
          <a:ln w="12700">
            <a:solidFill>
              <a:schemeClr val="tx1"/>
            </a:solidFill>
            <a:miter lim="800000"/>
            <a:headEnd/>
            <a:tailEnd/>
          </a:ln>
        </p:spPr>
        <p:txBody>
          <a:bodyPr wrap="none" anchor="ct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sp>
        <p:nvSpPr>
          <p:cNvPr id="14376" name="Freeform 40">
            <a:extLst>
              <a:ext uri="{FF2B5EF4-FFF2-40B4-BE49-F238E27FC236}">
                <a16:creationId xmlns:a16="http://schemas.microsoft.com/office/drawing/2014/main" id="{E1BC5D23-3A6B-79EB-E2DA-C02A5D0BD7CE}"/>
              </a:ext>
            </a:extLst>
          </p:cNvPr>
          <p:cNvSpPr>
            <a:spLocks noChangeAspect="1"/>
          </p:cNvSpPr>
          <p:nvPr/>
        </p:nvSpPr>
        <p:spPr bwMode="auto">
          <a:xfrm>
            <a:off x="1192213" y="4924425"/>
            <a:ext cx="42862" cy="112713"/>
          </a:xfrm>
          <a:custGeom>
            <a:avLst/>
            <a:gdLst>
              <a:gd name="T0" fmla="*/ 2147483647 w 64"/>
              <a:gd name="T1" fmla="*/ 0 h 84"/>
              <a:gd name="T2" fmla="*/ 2147483647 w 64"/>
              <a:gd name="T3" fmla="*/ 2147483647 h 84"/>
              <a:gd name="T4" fmla="*/ 0 w 64"/>
              <a:gd name="T5" fmla="*/ 2147483647 h 84"/>
              <a:gd name="T6" fmla="*/ 2147483647 w 64"/>
              <a:gd name="T7" fmla="*/ 0 h 84"/>
              <a:gd name="T8" fmla="*/ 0 60000 65536"/>
              <a:gd name="T9" fmla="*/ 0 60000 65536"/>
              <a:gd name="T10" fmla="*/ 0 60000 65536"/>
              <a:gd name="T11" fmla="*/ 0 60000 65536"/>
              <a:gd name="T12" fmla="*/ 0 w 64"/>
              <a:gd name="T13" fmla="*/ 0 h 84"/>
              <a:gd name="T14" fmla="*/ 64 w 64"/>
              <a:gd name="T15" fmla="*/ 84 h 84"/>
            </a:gdLst>
            <a:ahLst/>
            <a:cxnLst>
              <a:cxn ang="T8">
                <a:pos x="T0" y="T1"/>
              </a:cxn>
              <a:cxn ang="T9">
                <a:pos x="T2" y="T3"/>
              </a:cxn>
              <a:cxn ang="T10">
                <a:pos x="T4" y="T5"/>
              </a:cxn>
              <a:cxn ang="T11">
                <a:pos x="T6" y="T7"/>
              </a:cxn>
            </a:cxnLst>
            <a:rect l="T12" t="T13" r="T14" b="T15"/>
            <a:pathLst>
              <a:path w="64" h="84">
                <a:moveTo>
                  <a:pt x="56" y="0"/>
                </a:moveTo>
                <a:lnTo>
                  <a:pt x="63" y="83"/>
                </a:lnTo>
                <a:lnTo>
                  <a:pt x="0" y="69"/>
                </a:lnTo>
                <a:lnTo>
                  <a:pt x="56" y="0"/>
                </a:lnTo>
              </a:path>
            </a:pathLst>
          </a:custGeom>
          <a:solidFill>
            <a:schemeClr val="tx2"/>
          </a:solidFill>
          <a:ln w="12700" cap="rnd">
            <a:solidFill>
              <a:schemeClr val="tx1"/>
            </a:solidFill>
            <a:round/>
            <a:headEnd/>
            <a:tailEnd/>
          </a:ln>
        </p:spPr>
        <p:txBody>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sp>
        <p:nvSpPr>
          <p:cNvPr id="14377" name="Freeform 41">
            <a:extLst>
              <a:ext uri="{FF2B5EF4-FFF2-40B4-BE49-F238E27FC236}">
                <a16:creationId xmlns:a16="http://schemas.microsoft.com/office/drawing/2014/main" id="{5E827A85-E3DA-C258-EFC4-17F26BF57FCC}"/>
              </a:ext>
            </a:extLst>
          </p:cNvPr>
          <p:cNvSpPr>
            <a:spLocks noChangeAspect="1"/>
          </p:cNvSpPr>
          <p:nvPr/>
        </p:nvSpPr>
        <p:spPr bwMode="auto">
          <a:xfrm>
            <a:off x="1108075" y="3740150"/>
            <a:ext cx="42863" cy="111125"/>
          </a:xfrm>
          <a:custGeom>
            <a:avLst/>
            <a:gdLst>
              <a:gd name="T0" fmla="*/ 2147483647 w 64"/>
              <a:gd name="T1" fmla="*/ 0 h 84"/>
              <a:gd name="T2" fmla="*/ 0 w 64"/>
              <a:gd name="T3" fmla="*/ 2147483647 h 84"/>
              <a:gd name="T4" fmla="*/ 2147483647 w 64"/>
              <a:gd name="T5" fmla="*/ 2147483647 h 84"/>
              <a:gd name="T6" fmla="*/ 2147483647 w 64"/>
              <a:gd name="T7" fmla="*/ 0 h 84"/>
              <a:gd name="T8" fmla="*/ 0 60000 65536"/>
              <a:gd name="T9" fmla="*/ 0 60000 65536"/>
              <a:gd name="T10" fmla="*/ 0 60000 65536"/>
              <a:gd name="T11" fmla="*/ 0 60000 65536"/>
              <a:gd name="T12" fmla="*/ 0 w 64"/>
              <a:gd name="T13" fmla="*/ 0 h 84"/>
              <a:gd name="T14" fmla="*/ 64 w 64"/>
              <a:gd name="T15" fmla="*/ 84 h 84"/>
            </a:gdLst>
            <a:ahLst/>
            <a:cxnLst>
              <a:cxn ang="T8">
                <a:pos x="T0" y="T1"/>
              </a:cxn>
              <a:cxn ang="T9">
                <a:pos x="T2" y="T3"/>
              </a:cxn>
              <a:cxn ang="T10">
                <a:pos x="T4" y="T5"/>
              </a:cxn>
              <a:cxn ang="T11">
                <a:pos x="T6" y="T7"/>
              </a:cxn>
            </a:cxnLst>
            <a:rect l="T12" t="T13" r="T14" b="T15"/>
            <a:pathLst>
              <a:path w="64" h="84">
                <a:moveTo>
                  <a:pt x="1" y="0"/>
                </a:moveTo>
                <a:lnTo>
                  <a:pt x="0" y="83"/>
                </a:lnTo>
                <a:lnTo>
                  <a:pt x="63" y="65"/>
                </a:lnTo>
                <a:lnTo>
                  <a:pt x="1" y="0"/>
                </a:lnTo>
              </a:path>
            </a:pathLst>
          </a:custGeom>
          <a:solidFill>
            <a:schemeClr val="tx2"/>
          </a:solidFill>
          <a:ln w="12700" cap="rnd">
            <a:solidFill>
              <a:schemeClr val="tx1"/>
            </a:solidFill>
            <a:round/>
            <a:headEnd/>
            <a:tailEnd/>
          </a:ln>
        </p:spPr>
        <p:txBody>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sp>
        <p:nvSpPr>
          <p:cNvPr id="14378" name="Freeform 42">
            <a:extLst>
              <a:ext uri="{FF2B5EF4-FFF2-40B4-BE49-F238E27FC236}">
                <a16:creationId xmlns:a16="http://schemas.microsoft.com/office/drawing/2014/main" id="{B4BDCDC3-60A3-6BD4-6269-A11BF4D590C9}"/>
              </a:ext>
            </a:extLst>
          </p:cNvPr>
          <p:cNvSpPr>
            <a:spLocks noChangeAspect="1"/>
          </p:cNvSpPr>
          <p:nvPr/>
        </p:nvSpPr>
        <p:spPr bwMode="auto">
          <a:xfrm>
            <a:off x="762000" y="4660900"/>
            <a:ext cx="41275" cy="114300"/>
          </a:xfrm>
          <a:custGeom>
            <a:avLst/>
            <a:gdLst>
              <a:gd name="T0" fmla="*/ 2147483647 w 64"/>
              <a:gd name="T1" fmla="*/ 2147483647 h 85"/>
              <a:gd name="T2" fmla="*/ 0 w 64"/>
              <a:gd name="T3" fmla="*/ 0 h 85"/>
              <a:gd name="T4" fmla="*/ 2147483647 w 64"/>
              <a:gd name="T5" fmla="*/ 2147483647 h 85"/>
              <a:gd name="T6" fmla="*/ 2147483647 w 64"/>
              <a:gd name="T7" fmla="*/ 2147483647 h 85"/>
              <a:gd name="T8" fmla="*/ 0 60000 65536"/>
              <a:gd name="T9" fmla="*/ 0 60000 65536"/>
              <a:gd name="T10" fmla="*/ 0 60000 65536"/>
              <a:gd name="T11" fmla="*/ 0 60000 65536"/>
              <a:gd name="T12" fmla="*/ 0 w 64"/>
              <a:gd name="T13" fmla="*/ 0 h 85"/>
              <a:gd name="T14" fmla="*/ 64 w 64"/>
              <a:gd name="T15" fmla="*/ 85 h 85"/>
            </a:gdLst>
            <a:ahLst/>
            <a:cxnLst>
              <a:cxn ang="T8">
                <a:pos x="T0" y="T1"/>
              </a:cxn>
              <a:cxn ang="T9">
                <a:pos x="T2" y="T3"/>
              </a:cxn>
              <a:cxn ang="T10">
                <a:pos x="T4" y="T5"/>
              </a:cxn>
              <a:cxn ang="T11">
                <a:pos x="T6" y="T7"/>
              </a:cxn>
            </a:cxnLst>
            <a:rect l="T12" t="T13" r="T14" b="T15"/>
            <a:pathLst>
              <a:path w="64" h="85">
                <a:moveTo>
                  <a:pt x="5" y="84"/>
                </a:moveTo>
                <a:lnTo>
                  <a:pt x="0" y="0"/>
                </a:lnTo>
                <a:lnTo>
                  <a:pt x="63" y="16"/>
                </a:lnTo>
                <a:lnTo>
                  <a:pt x="5" y="84"/>
                </a:lnTo>
              </a:path>
            </a:pathLst>
          </a:custGeom>
          <a:solidFill>
            <a:schemeClr val="tx2"/>
          </a:solidFill>
          <a:ln w="12700" cap="rnd">
            <a:solidFill>
              <a:schemeClr val="tx1"/>
            </a:solidFill>
            <a:round/>
            <a:headEnd/>
            <a:tailEnd/>
          </a:ln>
        </p:spPr>
        <p:txBody>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sp>
        <p:nvSpPr>
          <p:cNvPr id="14379" name="Freeform 43">
            <a:extLst>
              <a:ext uri="{FF2B5EF4-FFF2-40B4-BE49-F238E27FC236}">
                <a16:creationId xmlns:a16="http://schemas.microsoft.com/office/drawing/2014/main" id="{2AF338A6-A860-0461-CC1D-F6F4AA527F46}"/>
              </a:ext>
            </a:extLst>
          </p:cNvPr>
          <p:cNvSpPr>
            <a:spLocks/>
          </p:cNvSpPr>
          <p:nvPr/>
        </p:nvSpPr>
        <p:spPr bwMode="auto">
          <a:xfrm>
            <a:off x="5149850" y="5399088"/>
            <a:ext cx="987425" cy="784225"/>
          </a:xfrm>
          <a:custGeom>
            <a:avLst/>
            <a:gdLst>
              <a:gd name="T0" fmla="*/ 2147483647 w 1400"/>
              <a:gd name="T1" fmla="*/ 2147483647 h 585"/>
              <a:gd name="T2" fmla="*/ 2147483647 w 1400"/>
              <a:gd name="T3" fmla="*/ 2147483647 h 585"/>
              <a:gd name="T4" fmla="*/ 2147483647 w 1400"/>
              <a:gd name="T5" fmla="*/ 2147483647 h 585"/>
              <a:gd name="T6" fmla="*/ 2147483647 w 1400"/>
              <a:gd name="T7" fmla="*/ 2147483647 h 585"/>
              <a:gd name="T8" fmla="*/ 2147483647 w 1400"/>
              <a:gd name="T9" fmla="*/ 2147483647 h 585"/>
              <a:gd name="T10" fmla="*/ 0 w 1400"/>
              <a:gd name="T11" fmla="*/ 2147483647 h 585"/>
              <a:gd name="T12" fmla="*/ 2147483647 w 1400"/>
              <a:gd name="T13" fmla="*/ 2147483647 h 585"/>
              <a:gd name="T14" fmla="*/ 2147483647 w 1400"/>
              <a:gd name="T15" fmla="*/ 2147483647 h 585"/>
              <a:gd name="T16" fmla="*/ 2147483647 w 1400"/>
              <a:gd name="T17" fmla="*/ 2147483647 h 585"/>
              <a:gd name="T18" fmla="*/ 2147483647 w 1400"/>
              <a:gd name="T19" fmla="*/ 2147483647 h 585"/>
              <a:gd name="T20" fmla="*/ 2147483647 w 1400"/>
              <a:gd name="T21" fmla="*/ 2147483647 h 585"/>
              <a:gd name="T22" fmla="*/ 2147483647 w 1400"/>
              <a:gd name="T23" fmla="*/ 2147483647 h 585"/>
              <a:gd name="T24" fmla="*/ 2147483647 w 1400"/>
              <a:gd name="T25" fmla="*/ 2147483647 h 585"/>
              <a:gd name="T26" fmla="*/ 2147483647 w 1400"/>
              <a:gd name="T27" fmla="*/ 2147483647 h 585"/>
              <a:gd name="T28" fmla="*/ 2147483647 w 1400"/>
              <a:gd name="T29" fmla="*/ 2147483647 h 585"/>
              <a:gd name="T30" fmla="*/ 2147483647 w 1400"/>
              <a:gd name="T31" fmla="*/ 2147483647 h 585"/>
              <a:gd name="T32" fmla="*/ 2147483647 w 1400"/>
              <a:gd name="T33" fmla="*/ 2147483647 h 585"/>
              <a:gd name="T34" fmla="*/ 2147483647 w 1400"/>
              <a:gd name="T35" fmla="*/ 2147483647 h 585"/>
              <a:gd name="T36" fmla="*/ 2147483647 w 1400"/>
              <a:gd name="T37" fmla="*/ 2147483647 h 585"/>
              <a:gd name="T38" fmla="*/ 2147483647 w 1400"/>
              <a:gd name="T39" fmla="*/ 2147483647 h 585"/>
              <a:gd name="T40" fmla="*/ 2147483647 w 1400"/>
              <a:gd name="T41" fmla="*/ 2147483647 h 585"/>
              <a:gd name="T42" fmla="*/ 2147483647 w 1400"/>
              <a:gd name="T43" fmla="*/ 2147483647 h 585"/>
              <a:gd name="T44" fmla="*/ 2147483647 w 1400"/>
              <a:gd name="T45" fmla="*/ 2147483647 h 585"/>
              <a:gd name="T46" fmla="*/ 2147483647 w 1400"/>
              <a:gd name="T47" fmla="*/ 2147483647 h 585"/>
              <a:gd name="T48" fmla="*/ 2147483647 w 1400"/>
              <a:gd name="T49" fmla="*/ 2147483647 h 585"/>
              <a:gd name="T50" fmla="*/ 2147483647 w 1400"/>
              <a:gd name="T51" fmla="*/ 2147483647 h 585"/>
              <a:gd name="T52" fmla="*/ 2147483647 w 1400"/>
              <a:gd name="T53" fmla="*/ 2147483647 h 585"/>
              <a:gd name="T54" fmla="*/ 2147483647 w 1400"/>
              <a:gd name="T55" fmla="*/ 2147483647 h 585"/>
              <a:gd name="T56" fmla="*/ 2147483647 w 1400"/>
              <a:gd name="T57" fmla="*/ 2147483647 h 585"/>
              <a:gd name="T58" fmla="*/ 2147483647 w 1400"/>
              <a:gd name="T59" fmla="*/ 2147483647 h 585"/>
              <a:gd name="T60" fmla="*/ 2147483647 w 1400"/>
              <a:gd name="T61" fmla="*/ 2147483647 h 585"/>
              <a:gd name="T62" fmla="*/ 2147483647 w 1400"/>
              <a:gd name="T63" fmla="*/ 2147483647 h 585"/>
              <a:gd name="T64" fmla="*/ 2147483647 w 1400"/>
              <a:gd name="T65" fmla="*/ 2147483647 h 585"/>
              <a:gd name="T66" fmla="*/ 2147483647 w 1400"/>
              <a:gd name="T67" fmla="*/ 2147483647 h 585"/>
              <a:gd name="T68" fmla="*/ 2147483647 w 1400"/>
              <a:gd name="T69" fmla="*/ 2147483647 h 585"/>
              <a:gd name="T70" fmla="*/ 2147483647 w 1400"/>
              <a:gd name="T71" fmla="*/ 2147483647 h 585"/>
              <a:gd name="T72" fmla="*/ 2147483647 w 1400"/>
              <a:gd name="T73" fmla="*/ 2147483647 h 585"/>
              <a:gd name="T74" fmla="*/ 2147483647 w 1400"/>
              <a:gd name="T75" fmla="*/ 2147483647 h 585"/>
              <a:gd name="T76" fmla="*/ 2147483647 w 1400"/>
              <a:gd name="T77" fmla="*/ 2147483647 h 585"/>
              <a:gd name="T78" fmla="*/ 2147483647 w 1400"/>
              <a:gd name="T79" fmla="*/ 2147483647 h 585"/>
              <a:gd name="T80" fmla="*/ 2147483647 w 1400"/>
              <a:gd name="T81" fmla="*/ 2147483647 h 585"/>
              <a:gd name="T82" fmla="*/ 2147483647 w 1400"/>
              <a:gd name="T83" fmla="*/ 2147483647 h 585"/>
              <a:gd name="T84" fmla="*/ 2147483647 w 1400"/>
              <a:gd name="T85" fmla="*/ 2147483647 h 585"/>
              <a:gd name="T86" fmla="*/ 2147483647 w 1400"/>
              <a:gd name="T87" fmla="*/ 2147483647 h 585"/>
              <a:gd name="T88" fmla="*/ 2147483647 w 1400"/>
              <a:gd name="T89" fmla="*/ 2147483647 h 585"/>
              <a:gd name="T90" fmla="*/ 2147483647 w 1400"/>
              <a:gd name="T91" fmla="*/ 2147483647 h 585"/>
              <a:gd name="T92" fmla="*/ 2147483647 w 1400"/>
              <a:gd name="T93" fmla="*/ 2147483647 h 585"/>
              <a:gd name="T94" fmla="*/ 2147483647 w 1400"/>
              <a:gd name="T95" fmla="*/ 2147483647 h 585"/>
              <a:gd name="T96" fmla="*/ 2147483647 w 1400"/>
              <a:gd name="T97" fmla="*/ 2147483647 h 585"/>
              <a:gd name="T98" fmla="*/ 2147483647 w 1400"/>
              <a:gd name="T99" fmla="*/ 2147483647 h 585"/>
              <a:gd name="T100" fmla="*/ 2147483647 w 1400"/>
              <a:gd name="T101" fmla="*/ 2147483647 h 585"/>
              <a:gd name="T102" fmla="*/ 2147483647 w 1400"/>
              <a:gd name="T103" fmla="*/ 2147483647 h 585"/>
              <a:gd name="T104" fmla="*/ 2147483647 w 1400"/>
              <a:gd name="T105" fmla="*/ 2147483647 h 58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00"/>
              <a:gd name="T160" fmla="*/ 0 h 585"/>
              <a:gd name="T161" fmla="*/ 1400 w 1400"/>
              <a:gd name="T162" fmla="*/ 585 h 58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00" h="585">
                <a:moveTo>
                  <a:pt x="190" y="152"/>
                </a:moveTo>
                <a:lnTo>
                  <a:pt x="177" y="169"/>
                </a:lnTo>
                <a:lnTo>
                  <a:pt x="157" y="175"/>
                </a:lnTo>
                <a:lnTo>
                  <a:pt x="137" y="181"/>
                </a:lnTo>
                <a:lnTo>
                  <a:pt x="118" y="193"/>
                </a:lnTo>
                <a:lnTo>
                  <a:pt x="98" y="199"/>
                </a:lnTo>
                <a:lnTo>
                  <a:pt x="78" y="204"/>
                </a:lnTo>
                <a:lnTo>
                  <a:pt x="59" y="216"/>
                </a:lnTo>
                <a:lnTo>
                  <a:pt x="39" y="222"/>
                </a:lnTo>
                <a:lnTo>
                  <a:pt x="20" y="228"/>
                </a:lnTo>
                <a:lnTo>
                  <a:pt x="0" y="239"/>
                </a:lnTo>
                <a:lnTo>
                  <a:pt x="0" y="257"/>
                </a:lnTo>
                <a:lnTo>
                  <a:pt x="7" y="274"/>
                </a:lnTo>
                <a:lnTo>
                  <a:pt x="39" y="298"/>
                </a:lnTo>
                <a:lnTo>
                  <a:pt x="26" y="310"/>
                </a:lnTo>
                <a:lnTo>
                  <a:pt x="26" y="327"/>
                </a:lnTo>
                <a:lnTo>
                  <a:pt x="26" y="345"/>
                </a:lnTo>
                <a:lnTo>
                  <a:pt x="26" y="362"/>
                </a:lnTo>
                <a:lnTo>
                  <a:pt x="39" y="380"/>
                </a:lnTo>
                <a:lnTo>
                  <a:pt x="52" y="403"/>
                </a:lnTo>
                <a:lnTo>
                  <a:pt x="26" y="415"/>
                </a:lnTo>
                <a:lnTo>
                  <a:pt x="26" y="432"/>
                </a:lnTo>
                <a:lnTo>
                  <a:pt x="33" y="450"/>
                </a:lnTo>
                <a:lnTo>
                  <a:pt x="33" y="467"/>
                </a:lnTo>
                <a:lnTo>
                  <a:pt x="33" y="485"/>
                </a:lnTo>
                <a:lnTo>
                  <a:pt x="52" y="491"/>
                </a:lnTo>
                <a:lnTo>
                  <a:pt x="72" y="502"/>
                </a:lnTo>
                <a:lnTo>
                  <a:pt x="92" y="502"/>
                </a:lnTo>
                <a:lnTo>
                  <a:pt x="111" y="502"/>
                </a:lnTo>
                <a:lnTo>
                  <a:pt x="131" y="502"/>
                </a:lnTo>
                <a:lnTo>
                  <a:pt x="157" y="508"/>
                </a:lnTo>
                <a:lnTo>
                  <a:pt x="177" y="514"/>
                </a:lnTo>
                <a:lnTo>
                  <a:pt x="190" y="531"/>
                </a:lnTo>
                <a:lnTo>
                  <a:pt x="209" y="549"/>
                </a:lnTo>
                <a:lnTo>
                  <a:pt x="229" y="555"/>
                </a:lnTo>
                <a:lnTo>
                  <a:pt x="248" y="561"/>
                </a:lnTo>
                <a:lnTo>
                  <a:pt x="268" y="561"/>
                </a:lnTo>
                <a:lnTo>
                  <a:pt x="288" y="572"/>
                </a:lnTo>
                <a:lnTo>
                  <a:pt x="314" y="578"/>
                </a:lnTo>
                <a:lnTo>
                  <a:pt x="333" y="584"/>
                </a:lnTo>
                <a:lnTo>
                  <a:pt x="360" y="584"/>
                </a:lnTo>
                <a:lnTo>
                  <a:pt x="438" y="584"/>
                </a:lnTo>
                <a:lnTo>
                  <a:pt x="458" y="584"/>
                </a:lnTo>
                <a:lnTo>
                  <a:pt x="484" y="584"/>
                </a:lnTo>
                <a:lnTo>
                  <a:pt x="510" y="578"/>
                </a:lnTo>
                <a:lnTo>
                  <a:pt x="530" y="572"/>
                </a:lnTo>
                <a:lnTo>
                  <a:pt x="549" y="566"/>
                </a:lnTo>
                <a:lnTo>
                  <a:pt x="562" y="543"/>
                </a:lnTo>
                <a:lnTo>
                  <a:pt x="582" y="520"/>
                </a:lnTo>
                <a:lnTo>
                  <a:pt x="615" y="514"/>
                </a:lnTo>
                <a:lnTo>
                  <a:pt x="641" y="502"/>
                </a:lnTo>
                <a:lnTo>
                  <a:pt x="667" y="496"/>
                </a:lnTo>
                <a:lnTo>
                  <a:pt x="693" y="479"/>
                </a:lnTo>
                <a:lnTo>
                  <a:pt x="719" y="461"/>
                </a:lnTo>
                <a:lnTo>
                  <a:pt x="739" y="450"/>
                </a:lnTo>
                <a:lnTo>
                  <a:pt x="758" y="438"/>
                </a:lnTo>
                <a:lnTo>
                  <a:pt x="784" y="426"/>
                </a:lnTo>
                <a:lnTo>
                  <a:pt x="811" y="415"/>
                </a:lnTo>
                <a:lnTo>
                  <a:pt x="837" y="403"/>
                </a:lnTo>
                <a:lnTo>
                  <a:pt x="856" y="397"/>
                </a:lnTo>
                <a:lnTo>
                  <a:pt x="876" y="391"/>
                </a:lnTo>
                <a:lnTo>
                  <a:pt x="902" y="380"/>
                </a:lnTo>
                <a:lnTo>
                  <a:pt x="928" y="368"/>
                </a:lnTo>
                <a:lnTo>
                  <a:pt x="954" y="368"/>
                </a:lnTo>
                <a:lnTo>
                  <a:pt x="981" y="356"/>
                </a:lnTo>
                <a:lnTo>
                  <a:pt x="1000" y="356"/>
                </a:lnTo>
                <a:lnTo>
                  <a:pt x="1020" y="356"/>
                </a:lnTo>
                <a:lnTo>
                  <a:pt x="1039" y="362"/>
                </a:lnTo>
                <a:lnTo>
                  <a:pt x="1059" y="368"/>
                </a:lnTo>
                <a:lnTo>
                  <a:pt x="1085" y="368"/>
                </a:lnTo>
                <a:lnTo>
                  <a:pt x="1105" y="374"/>
                </a:lnTo>
                <a:lnTo>
                  <a:pt x="1124" y="374"/>
                </a:lnTo>
                <a:lnTo>
                  <a:pt x="1151" y="374"/>
                </a:lnTo>
                <a:lnTo>
                  <a:pt x="1170" y="368"/>
                </a:lnTo>
                <a:lnTo>
                  <a:pt x="1190" y="368"/>
                </a:lnTo>
                <a:lnTo>
                  <a:pt x="1209" y="368"/>
                </a:lnTo>
                <a:lnTo>
                  <a:pt x="1229" y="356"/>
                </a:lnTo>
                <a:lnTo>
                  <a:pt x="1249" y="356"/>
                </a:lnTo>
                <a:lnTo>
                  <a:pt x="1268" y="339"/>
                </a:lnTo>
                <a:lnTo>
                  <a:pt x="1294" y="333"/>
                </a:lnTo>
                <a:lnTo>
                  <a:pt x="1321" y="327"/>
                </a:lnTo>
                <a:lnTo>
                  <a:pt x="1321" y="310"/>
                </a:lnTo>
                <a:lnTo>
                  <a:pt x="1334" y="292"/>
                </a:lnTo>
                <a:lnTo>
                  <a:pt x="1353" y="286"/>
                </a:lnTo>
                <a:lnTo>
                  <a:pt x="1373" y="286"/>
                </a:lnTo>
                <a:lnTo>
                  <a:pt x="1399" y="257"/>
                </a:lnTo>
                <a:lnTo>
                  <a:pt x="1386" y="239"/>
                </a:lnTo>
                <a:lnTo>
                  <a:pt x="1399" y="222"/>
                </a:lnTo>
                <a:lnTo>
                  <a:pt x="1399" y="204"/>
                </a:lnTo>
                <a:lnTo>
                  <a:pt x="1392" y="187"/>
                </a:lnTo>
                <a:lnTo>
                  <a:pt x="1386" y="181"/>
                </a:lnTo>
                <a:lnTo>
                  <a:pt x="1399" y="152"/>
                </a:lnTo>
                <a:lnTo>
                  <a:pt x="1392" y="134"/>
                </a:lnTo>
                <a:lnTo>
                  <a:pt x="1392" y="117"/>
                </a:lnTo>
                <a:lnTo>
                  <a:pt x="1386" y="105"/>
                </a:lnTo>
                <a:lnTo>
                  <a:pt x="1392" y="82"/>
                </a:lnTo>
                <a:lnTo>
                  <a:pt x="1373" y="76"/>
                </a:lnTo>
                <a:lnTo>
                  <a:pt x="1399" y="47"/>
                </a:lnTo>
                <a:lnTo>
                  <a:pt x="1392" y="29"/>
                </a:lnTo>
                <a:lnTo>
                  <a:pt x="1386" y="12"/>
                </a:lnTo>
                <a:lnTo>
                  <a:pt x="1366" y="6"/>
                </a:lnTo>
                <a:lnTo>
                  <a:pt x="1340" y="0"/>
                </a:lnTo>
                <a:lnTo>
                  <a:pt x="1314" y="12"/>
                </a:lnTo>
                <a:lnTo>
                  <a:pt x="1294" y="18"/>
                </a:lnTo>
                <a:lnTo>
                  <a:pt x="1281" y="35"/>
                </a:lnTo>
              </a:path>
            </a:pathLst>
          </a:custGeom>
          <a:solidFill>
            <a:srgbClr val="CECEC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sp>
        <p:nvSpPr>
          <p:cNvPr id="14380" name="Freeform 44">
            <a:extLst>
              <a:ext uri="{FF2B5EF4-FFF2-40B4-BE49-F238E27FC236}">
                <a16:creationId xmlns:a16="http://schemas.microsoft.com/office/drawing/2014/main" id="{6FA3C536-C099-DFCB-EE53-EE474BE352E3}"/>
              </a:ext>
            </a:extLst>
          </p:cNvPr>
          <p:cNvSpPr>
            <a:spLocks/>
          </p:cNvSpPr>
          <p:nvPr/>
        </p:nvSpPr>
        <p:spPr bwMode="auto">
          <a:xfrm>
            <a:off x="5168900" y="5634038"/>
            <a:ext cx="971550" cy="682625"/>
          </a:xfrm>
          <a:custGeom>
            <a:avLst/>
            <a:gdLst>
              <a:gd name="T0" fmla="*/ 2147483647 w 1377"/>
              <a:gd name="T1" fmla="*/ 2147483647 h 509"/>
              <a:gd name="T2" fmla="*/ 2147483647 w 1377"/>
              <a:gd name="T3" fmla="*/ 2147483647 h 509"/>
              <a:gd name="T4" fmla="*/ 2147483647 w 1377"/>
              <a:gd name="T5" fmla="*/ 2147483647 h 509"/>
              <a:gd name="T6" fmla="*/ 2147483647 w 1377"/>
              <a:gd name="T7" fmla="*/ 2147483647 h 509"/>
              <a:gd name="T8" fmla="*/ 2147483647 w 1377"/>
              <a:gd name="T9" fmla="*/ 2147483647 h 509"/>
              <a:gd name="T10" fmla="*/ 2147483647 w 1377"/>
              <a:gd name="T11" fmla="*/ 2147483647 h 509"/>
              <a:gd name="T12" fmla="*/ 2147483647 w 1377"/>
              <a:gd name="T13" fmla="*/ 2147483647 h 509"/>
              <a:gd name="T14" fmla="*/ 2147483647 w 1377"/>
              <a:gd name="T15" fmla="*/ 2147483647 h 509"/>
              <a:gd name="T16" fmla="*/ 2147483647 w 1377"/>
              <a:gd name="T17" fmla="*/ 2147483647 h 509"/>
              <a:gd name="T18" fmla="*/ 2147483647 w 1377"/>
              <a:gd name="T19" fmla="*/ 2147483647 h 509"/>
              <a:gd name="T20" fmla="*/ 2147483647 w 1377"/>
              <a:gd name="T21" fmla="*/ 2147483647 h 509"/>
              <a:gd name="T22" fmla="*/ 2147483647 w 1377"/>
              <a:gd name="T23" fmla="*/ 2147483647 h 509"/>
              <a:gd name="T24" fmla="*/ 2147483647 w 1377"/>
              <a:gd name="T25" fmla="*/ 2147483647 h 509"/>
              <a:gd name="T26" fmla="*/ 2147483647 w 1377"/>
              <a:gd name="T27" fmla="*/ 0 h 509"/>
              <a:gd name="T28" fmla="*/ 2147483647 w 1377"/>
              <a:gd name="T29" fmla="*/ 0 h 509"/>
              <a:gd name="T30" fmla="*/ 2147483647 w 1377"/>
              <a:gd name="T31" fmla="*/ 2147483647 h 509"/>
              <a:gd name="T32" fmla="*/ 2147483647 w 1377"/>
              <a:gd name="T33" fmla="*/ 2147483647 h 509"/>
              <a:gd name="T34" fmla="*/ 2147483647 w 1377"/>
              <a:gd name="T35" fmla="*/ 2147483647 h 509"/>
              <a:gd name="T36" fmla="*/ 2147483647 w 1377"/>
              <a:gd name="T37" fmla="*/ 2147483647 h 509"/>
              <a:gd name="T38" fmla="*/ 2147483647 w 1377"/>
              <a:gd name="T39" fmla="*/ 2147483647 h 509"/>
              <a:gd name="T40" fmla="*/ 2147483647 w 1377"/>
              <a:gd name="T41" fmla="*/ 2147483647 h 509"/>
              <a:gd name="T42" fmla="*/ 2147483647 w 1377"/>
              <a:gd name="T43" fmla="*/ 2147483647 h 509"/>
              <a:gd name="T44" fmla="*/ 2147483647 w 1377"/>
              <a:gd name="T45" fmla="*/ 2147483647 h 509"/>
              <a:gd name="T46" fmla="*/ 2147483647 w 1377"/>
              <a:gd name="T47" fmla="*/ 2147483647 h 509"/>
              <a:gd name="T48" fmla="*/ 2147483647 w 1377"/>
              <a:gd name="T49" fmla="*/ 2147483647 h 509"/>
              <a:gd name="T50" fmla="*/ 2147483647 w 1377"/>
              <a:gd name="T51" fmla="*/ 2147483647 h 509"/>
              <a:gd name="T52" fmla="*/ 2147483647 w 1377"/>
              <a:gd name="T53" fmla="*/ 2147483647 h 509"/>
              <a:gd name="T54" fmla="*/ 2147483647 w 1377"/>
              <a:gd name="T55" fmla="*/ 2147483647 h 509"/>
              <a:gd name="T56" fmla="*/ 2147483647 w 1377"/>
              <a:gd name="T57" fmla="*/ 2147483647 h 509"/>
              <a:gd name="T58" fmla="*/ 2147483647 w 1377"/>
              <a:gd name="T59" fmla="*/ 2147483647 h 509"/>
              <a:gd name="T60" fmla="*/ 2147483647 w 1377"/>
              <a:gd name="T61" fmla="*/ 2147483647 h 509"/>
              <a:gd name="T62" fmla="*/ 2147483647 w 1377"/>
              <a:gd name="T63" fmla="*/ 2147483647 h 509"/>
              <a:gd name="T64" fmla="*/ 2147483647 w 1377"/>
              <a:gd name="T65" fmla="*/ 2147483647 h 509"/>
              <a:gd name="T66" fmla="*/ 2147483647 w 1377"/>
              <a:gd name="T67" fmla="*/ 2147483647 h 509"/>
              <a:gd name="T68" fmla="*/ 2147483647 w 1377"/>
              <a:gd name="T69" fmla="*/ 2147483647 h 509"/>
              <a:gd name="T70" fmla="*/ 2147483647 w 1377"/>
              <a:gd name="T71" fmla="*/ 2147483647 h 509"/>
              <a:gd name="T72" fmla="*/ 2147483647 w 1377"/>
              <a:gd name="T73" fmla="*/ 2147483647 h 509"/>
              <a:gd name="T74" fmla="*/ 2147483647 w 1377"/>
              <a:gd name="T75" fmla="*/ 2147483647 h 509"/>
              <a:gd name="T76" fmla="*/ 2147483647 w 1377"/>
              <a:gd name="T77" fmla="*/ 2147483647 h 509"/>
              <a:gd name="T78" fmla="*/ 2147483647 w 1377"/>
              <a:gd name="T79" fmla="*/ 2147483647 h 509"/>
              <a:gd name="T80" fmla="*/ 2147483647 w 1377"/>
              <a:gd name="T81" fmla="*/ 2147483647 h 509"/>
              <a:gd name="T82" fmla="*/ 2147483647 w 1377"/>
              <a:gd name="T83" fmla="*/ 2147483647 h 509"/>
              <a:gd name="T84" fmla="*/ 2147483647 w 1377"/>
              <a:gd name="T85" fmla="*/ 2147483647 h 509"/>
              <a:gd name="T86" fmla="*/ 2147483647 w 1377"/>
              <a:gd name="T87" fmla="*/ 2147483647 h 509"/>
              <a:gd name="T88" fmla="*/ 2147483647 w 1377"/>
              <a:gd name="T89" fmla="*/ 2147483647 h 509"/>
              <a:gd name="T90" fmla="*/ 2147483647 w 1377"/>
              <a:gd name="T91" fmla="*/ 2147483647 h 509"/>
              <a:gd name="T92" fmla="*/ 2147483647 w 1377"/>
              <a:gd name="T93" fmla="*/ 2147483647 h 509"/>
              <a:gd name="T94" fmla="*/ 2147483647 w 1377"/>
              <a:gd name="T95" fmla="*/ 2147483647 h 509"/>
              <a:gd name="T96" fmla="*/ 2147483647 w 1377"/>
              <a:gd name="T97" fmla="*/ 2147483647 h 509"/>
              <a:gd name="T98" fmla="*/ 2147483647 w 1377"/>
              <a:gd name="T99" fmla="*/ 2147483647 h 509"/>
              <a:gd name="T100" fmla="*/ 0 w 1377"/>
              <a:gd name="T101" fmla="*/ 2147483647 h 509"/>
              <a:gd name="T102" fmla="*/ 2147483647 w 1377"/>
              <a:gd name="T103" fmla="*/ 2147483647 h 509"/>
              <a:gd name="T104" fmla="*/ 2147483647 w 1377"/>
              <a:gd name="T105" fmla="*/ 2147483647 h 509"/>
              <a:gd name="T106" fmla="*/ 2147483647 w 1377"/>
              <a:gd name="T107" fmla="*/ 2147483647 h 50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377"/>
              <a:gd name="T163" fmla="*/ 0 h 509"/>
              <a:gd name="T164" fmla="*/ 1377 w 1377"/>
              <a:gd name="T165" fmla="*/ 509 h 50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377" h="509">
                <a:moveTo>
                  <a:pt x="233" y="248"/>
                </a:moveTo>
                <a:lnTo>
                  <a:pt x="169" y="248"/>
                </a:lnTo>
                <a:lnTo>
                  <a:pt x="169" y="214"/>
                </a:lnTo>
                <a:lnTo>
                  <a:pt x="233" y="192"/>
                </a:lnTo>
                <a:lnTo>
                  <a:pt x="275" y="158"/>
                </a:lnTo>
                <a:lnTo>
                  <a:pt x="360" y="158"/>
                </a:lnTo>
                <a:lnTo>
                  <a:pt x="423" y="158"/>
                </a:lnTo>
                <a:lnTo>
                  <a:pt x="487" y="158"/>
                </a:lnTo>
                <a:lnTo>
                  <a:pt x="572" y="158"/>
                </a:lnTo>
                <a:lnTo>
                  <a:pt x="593" y="124"/>
                </a:lnTo>
                <a:lnTo>
                  <a:pt x="656" y="102"/>
                </a:lnTo>
                <a:lnTo>
                  <a:pt x="699" y="68"/>
                </a:lnTo>
                <a:lnTo>
                  <a:pt x="720" y="34"/>
                </a:lnTo>
                <a:lnTo>
                  <a:pt x="720" y="0"/>
                </a:lnTo>
                <a:lnTo>
                  <a:pt x="931" y="0"/>
                </a:lnTo>
                <a:lnTo>
                  <a:pt x="1143" y="11"/>
                </a:lnTo>
                <a:lnTo>
                  <a:pt x="1228" y="23"/>
                </a:lnTo>
                <a:lnTo>
                  <a:pt x="1291" y="34"/>
                </a:lnTo>
                <a:lnTo>
                  <a:pt x="1355" y="45"/>
                </a:lnTo>
                <a:lnTo>
                  <a:pt x="1376" y="90"/>
                </a:lnTo>
                <a:lnTo>
                  <a:pt x="1312" y="113"/>
                </a:lnTo>
                <a:lnTo>
                  <a:pt x="1291" y="147"/>
                </a:lnTo>
                <a:lnTo>
                  <a:pt x="1291" y="181"/>
                </a:lnTo>
                <a:lnTo>
                  <a:pt x="1228" y="192"/>
                </a:lnTo>
                <a:lnTo>
                  <a:pt x="1122" y="192"/>
                </a:lnTo>
                <a:lnTo>
                  <a:pt x="1058" y="203"/>
                </a:lnTo>
                <a:lnTo>
                  <a:pt x="1143" y="203"/>
                </a:lnTo>
                <a:lnTo>
                  <a:pt x="1080" y="203"/>
                </a:lnTo>
                <a:lnTo>
                  <a:pt x="995" y="203"/>
                </a:lnTo>
                <a:lnTo>
                  <a:pt x="931" y="203"/>
                </a:lnTo>
                <a:lnTo>
                  <a:pt x="931" y="237"/>
                </a:lnTo>
                <a:lnTo>
                  <a:pt x="931" y="271"/>
                </a:lnTo>
                <a:lnTo>
                  <a:pt x="889" y="316"/>
                </a:lnTo>
                <a:lnTo>
                  <a:pt x="783" y="339"/>
                </a:lnTo>
                <a:lnTo>
                  <a:pt x="699" y="350"/>
                </a:lnTo>
                <a:lnTo>
                  <a:pt x="677" y="384"/>
                </a:lnTo>
                <a:lnTo>
                  <a:pt x="699" y="429"/>
                </a:lnTo>
                <a:lnTo>
                  <a:pt x="741" y="474"/>
                </a:lnTo>
                <a:lnTo>
                  <a:pt x="720" y="508"/>
                </a:lnTo>
                <a:lnTo>
                  <a:pt x="656" y="508"/>
                </a:lnTo>
                <a:lnTo>
                  <a:pt x="572" y="508"/>
                </a:lnTo>
                <a:lnTo>
                  <a:pt x="508" y="508"/>
                </a:lnTo>
                <a:lnTo>
                  <a:pt x="402" y="485"/>
                </a:lnTo>
                <a:lnTo>
                  <a:pt x="318" y="474"/>
                </a:lnTo>
                <a:lnTo>
                  <a:pt x="254" y="474"/>
                </a:lnTo>
                <a:lnTo>
                  <a:pt x="212" y="440"/>
                </a:lnTo>
                <a:lnTo>
                  <a:pt x="191" y="395"/>
                </a:lnTo>
                <a:lnTo>
                  <a:pt x="212" y="361"/>
                </a:lnTo>
                <a:lnTo>
                  <a:pt x="127" y="327"/>
                </a:lnTo>
                <a:lnTo>
                  <a:pt x="64" y="305"/>
                </a:lnTo>
                <a:lnTo>
                  <a:pt x="0" y="305"/>
                </a:lnTo>
                <a:lnTo>
                  <a:pt x="106" y="282"/>
                </a:lnTo>
                <a:lnTo>
                  <a:pt x="191" y="271"/>
                </a:lnTo>
                <a:lnTo>
                  <a:pt x="233" y="248"/>
                </a:lnTo>
              </a:path>
            </a:pathLst>
          </a:custGeom>
          <a:solidFill>
            <a:srgbClr val="919191"/>
          </a:solidFill>
          <a:ln w="12700" cap="rnd">
            <a:solidFill>
              <a:schemeClr val="tx1"/>
            </a:solidFill>
            <a:round/>
            <a:headEnd/>
            <a:tailEnd/>
          </a:ln>
        </p:spPr>
        <p:txBody>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sp>
        <p:nvSpPr>
          <p:cNvPr id="14381" name="Freeform 45">
            <a:extLst>
              <a:ext uri="{FF2B5EF4-FFF2-40B4-BE49-F238E27FC236}">
                <a16:creationId xmlns:a16="http://schemas.microsoft.com/office/drawing/2014/main" id="{730527B2-6C82-1191-E39D-C44CDD5302AC}"/>
              </a:ext>
            </a:extLst>
          </p:cNvPr>
          <p:cNvSpPr>
            <a:spLocks/>
          </p:cNvSpPr>
          <p:nvPr/>
        </p:nvSpPr>
        <p:spPr bwMode="auto">
          <a:xfrm>
            <a:off x="5168900" y="5576888"/>
            <a:ext cx="971550" cy="682625"/>
          </a:xfrm>
          <a:custGeom>
            <a:avLst/>
            <a:gdLst>
              <a:gd name="T0" fmla="*/ 2147483647 w 1377"/>
              <a:gd name="T1" fmla="*/ 2147483647 h 509"/>
              <a:gd name="T2" fmla="*/ 2147483647 w 1377"/>
              <a:gd name="T3" fmla="*/ 2147483647 h 509"/>
              <a:gd name="T4" fmla="*/ 2147483647 w 1377"/>
              <a:gd name="T5" fmla="*/ 2147483647 h 509"/>
              <a:gd name="T6" fmla="*/ 2147483647 w 1377"/>
              <a:gd name="T7" fmla="*/ 2147483647 h 509"/>
              <a:gd name="T8" fmla="*/ 2147483647 w 1377"/>
              <a:gd name="T9" fmla="*/ 2147483647 h 509"/>
              <a:gd name="T10" fmla="*/ 2147483647 w 1377"/>
              <a:gd name="T11" fmla="*/ 2147483647 h 509"/>
              <a:gd name="T12" fmla="*/ 2147483647 w 1377"/>
              <a:gd name="T13" fmla="*/ 2147483647 h 509"/>
              <a:gd name="T14" fmla="*/ 2147483647 w 1377"/>
              <a:gd name="T15" fmla="*/ 2147483647 h 509"/>
              <a:gd name="T16" fmla="*/ 2147483647 w 1377"/>
              <a:gd name="T17" fmla="*/ 2147483647 h 509"/>
              <a:gd name="T18" fmla="*/ 2147483647 w 1377"/>
              <a:gd name="T19" fmla="*/ 2147483647 h 509"/>
              <a:gd name="T20" fmla="*/ 2147483647 w 1377"/>
              <a:gd name="T21" fmla="*/ 2147483647 h 509"/>
              <a:gd name="T22" fmla="*/ 2147483647 w 1377"/>
              <a:gd name="T23" fmla="*/ 2147483647 h 509"/>
              <a:gd name="T24" fmla="*/ 2147483647 w 1377"/>
              <a:gd name="T25" fmla="*/ 2147483647 h 509"/>
              <a:gd name="T26" fmla="*/ 2147483647 w 1377"/>
              <a:gd name="T27" fmla="*/ 0 h 509"/>
              <a:gd name="T28" fmla="*/ 2147483647 w 1377"/>
              <a:gd name="T29" fmla="*/ 0 h 509"/>
              <a:gd name="T30" fmla="*/ 2147483647 w 1377"/>
              <a:gd name="T31" fmla="*/ 2147483647 h 509"/>
              <a:gd name="T32" fmla="*/ 2147483647 w 1377"/>
              <a:gd name="T33" fmla="*/ 2147483647 h 509"/>
              <a:gd name="T34" fmla="*/ 2147483647 w 1377"/>
              <a:gd name="T35" fmla="*/ 2147483647 h 509"/>
              <a:gd name="T36" fmla="*/ 2147483647 w 1377"/>
              <a:gd name="T37" fmla="*/ 2147483647 h 509"/>
              <a:gd name="T38" fmla="*/ 2147483647 w 1377"/>
              <a:gd name="T39" fmla="*/ 2147483647 h 509"/>
              <a:gd name="T40" fmla="*/ 2147483647 w 1377"/>
              <a:gd name="T41" fmla="*/ 2147483647 h 509"/>
              <a:gd name="T42" fmla="*/ 2147483647 w 1377"/>
              <a:gd name="T43" fmla="*/ 2147483647 h 509"/>
              <a:gd name="T44" fmla="*/ 2147483647 w 1377"/>
              <a:gd name="T45" fmla="*/ 2147483647 h 509"/>
              <a:gd name="T46" fmla="*/ 2147483647 w 1377"/>
              <a:gd name="T47" fmla="*/ 2147483647 h 509"/>
              <a:gd name="T48" fmla="*/ 2147483647 w 1377"/>
              <a:gd name="T49" fmla="*/ 2147483647 h 509"/>
              <a:gd name="T50" fmla="*/ 2147483647 w 1377"/>
              <a:gd name="T51" fmla="*/ 2147483647 h 509"/>
              <a:gd name="T52" fmla="*/ 2147483647 w 1377"/>
              <a:gd name="T53" fmla="*/ 2147483647 h 509"/>
              <a:gd name="T54" fmla="*/ 2147483647 w 1377"/>
              <a:gd name="T55" fmla="*/ 2147483647 h 509"/>
              <a:gd name="T56" fmla="*/ 2147483647 w 1377"/>
              <a:gd name="T57" fmla="*/ 2147483647 h 509"/>
              <a:gd name="T58" fmla="*/ 2147483647 w 1377"/>
              <a:gd name="T59" fmla="*/ 2147483647 h 509"/>
              <a:gd name="T60" fmla="*/ 2147483647 w 1377"/>
              <a:gd name="T61" fmla="*/ 2147483647 h 509"/>
              <a:gd name="T62" fmla="*/ 2147483647 w 1377"/>
              <a:gd name="T63" fmla="*/ 2147483647 h 509"/>
              <a:gd name="T64" fmla="*/ 2147483647 w 1377"/>
              <a:gd name="T65" fmla="*/ 2147483647 h 509"/>
              <a:gd name="T66" fmla="*/ 2147483647 w 1377"/>
              <a:gd name="T67" fmla="*/ 2147483647 h 509"/>
              <a:gd name="T68" fmla="*/ 2147483647 w 1377"/>
              <a:gd name="T69" fmla="*/ 2147483647 h 509"/>
              <a:gd name="T70" fmla="*/ 2147483647 w 1377"/>
              <a:gd name="T71" fmla="*/ 2147483647 h 509"/>
              <a:gd name="T72" fmla="*/ 2147483647 w 1377"/>
              <a:gd name="T73" fmla="*/ 2147483647 h 509"/>
              <a:gd name="T74" fmla="*/ 2147483647 w 1377"/>
              <a:gd name="T75" fmla="*/ 2147483647 h 509"/>
              <a:gd name="T76" fmla="*/ 2147483647 w 1377"/>
              <a:gd name="T77" fmla="*/ 2147483647 h 509"/>
              <a:gd name="T78" fmla="*/ 2147483647 w 1377"/>
              <a:gd name="T79" fmla="*/ 2147483647 h 509"/>
              <a:gd name="T80" fmla="*/ 2147483647 w 1377"/>
              <a:gd name="T81" fmla="*/ 2147483647 h 509"/>
              <a:gd name="T82" fmla="*/ 2147483647 w 1377"/>
              <a:gd name="T83" fmla="*/ 2147483647 h 509"/>
              <a:gd name="T84" fmla="*/ 2147483647 w 1377"/>
              <a:gd name="T85" fmla="*/ 2147483647 h 509"/>
              <a:gd name="T86" fmla="*/ 2147483647 w 1377"/>
              <a:gd name="T87" fmla="*/ 2147483647 h 509"/>
              <a:gd name="T88" fmla="*/ 2147483647 w 1377"/>
              <a:gd name="T89" fmla="*/ 2147483647 h 509"/>
              <a:gd name="T90" fmla="*/ 2147483647 w 1377"/>
              <a:gd name="T91" fmla="*/ 2147483647 h 509"/>
              <a:gd name="T92" fmla="*/ 2147483647 w 1377"/>
              <a:gd name="T93" fmla="*/ 2147483647 h 509"/>
              <a:gd name="T94" fmla="*/ 2147483647 w 1377"/>
              <a:gd name="T95" fmla="*/ 2147483647 h 509"/>
              <a:gd name="T96" fmla="*/ 2147483647 w 1377"/>
              <a:gd name="T97" fmla="*/ 2147483647 h 509"/>
              <a:gd name="T98" fmla="*/ 2147483647 w 1377"/>
              <a:gd name="T99" fmla="*/ 2147483647 h 509"/>
              <a:gd name="T100" fmla="*/ 0 w 1377"/>
              <a:gd name="T101" fmla="*/ 2147483647 h 509"/>
              <a:gd name="T102" fmla="*/ 2147483647 w 1377"/>
              <a:gd name="T103" fmla="*/ 2147483647 h 509"/>
              <a:gd name="T104" fmla="*/ 2147483647 w 1377"/>
              <a:gd name="T105" fmla="*/ 2147483647 h 509"/>
              <a:gd name="T106" fmla="*/ 2147483647 w 1377"/>
              <a:gd name="T107" fmla="*/ 2147483647 h 50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377"/>
              <a:gd name="T163" fmla="*/ 0 h 509"/>
              <a:gd name="T164" fmla="*/ 1377 w 1377"/>
              <a:gd name="T165" fmla="*/ 509 h 50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377" h="509">
                <a:moveTo>
                  <a:pt x="233" y="248"/>
                </a:moveTo>
                <a:lnTo>
                  <a:pt x="169" y="248"/>
                </a:lnTo>
                <a:lnTo>
                  <a:pt x="169" y="214"/>
                </a:lnTo>
                <a:lnTo>
                  <a:pt x="233" y="192"/>
                </a:lnTo>
                <a:lnTo>
                  <a:pt x="275" y="158"/>
                </a:lnTo>
                <a:lnTo>
                  <a:pt x="360" y="158"/>
                </a:lnTo>
                <a:lnTo>
                  <a:pt x="423" y="158"/>
                </a:lnTo>
                <a:lnTo>
                  <a:pt x="487" y="158"/>
                </a:lnTo>
                <a:lnTo>
                  <a:pt x="572" y="158"/>
                </a:lnTo>
                <a:lnTo>
                  <a:pt x="593" y="124"/>
                </a:lnTo>
                <a:lnTo>
                  <a:pt x="656" y="102"/>
                </a:lnTo>
                <a:lnTo>
                  <a:pt x="699" y="68"/>
                </a:lnTo>
                <a:lnTo>
                  <a:pt x="720" y="34"/>
                </a:lnTo>
                <a:lnTo>
                  <a:pt x="720" y="0"/>
                </a:lnTo>
                <a:lnTo>
                  <a:pt x="931" y="0"/>
                </a:lnTo>
                <a:lnTo>
                  <a:pt x="1143" y="11"/>
                </a:lnTo>
                <a:lnTo>
                  <a:pt x="1228" y="23"/>
                </a:lnTo>
                <a:lnTo>
                  <a:pt x="1291" y="34"/>
                </a:lnTo>
                <a:lnTo>
                  <a:pt x="1355" y="45"/>
                </a:lnTo>
                <a:lnTo>
                  <a:pt x="1376" y="90"/>
                </a:lnTo>
                <a:lnTo>
                  <a:pt x="1312" y="113"/>
                </a:lnTo>
                <a:lnTo>
                  <a:pt x="1291" y="147"/>
                </a:lnTo>
                <a:lnTo>
                  <a:pt x="1291" y="181"/>
                </a:lnTo>
                <a:lnTo>
                  <a:pt x="1228" y="192"/>
                </a:lnTo>
                <a:lnTo>
                  <a:pt x="1122" y="192"/>
                </a:lnTo>
                <a:lnTo>
                  <a:pt x="1058" y="203"/>
                </a:lnTo>
                <a:lnTo>
                  <a:pt x="1143" y="203"/>
                </a:lnTo>
                <a:lnTo>
                  <a:pt x="1080" y="203"/>
                </a:lnTo>
                <a:lnTo>
                  <a:pt x="995" y="203"/>
                </a:lnTo>
                <a:lnTo>
                  <a:pt x="931" y="203"/>
                </a:lnTo>
                <a:lnTo>
                  <a:pt x="931" y="237"/>
                </a:lnTo>
                <a:lnTo>
                  <a:pt x="931" y="271"/>
                </a:lnTo>
                <a:lnTo>
                  <a:pt x="889" y="316"/>
                </a:lnTo>
                <a:lnTo>
                  <a:pt x="783" y="339"/>
                </a:lnTo>
                <a:lnTo>
                  <a:pt x="699" y="350"/>
                </a:lnTo>
                <a:lnTo>
                  <a:pt x="677" y="384"/>
                </a:lnTo>
                <a:lnTo>
                  <a:pt x="699" y="429"/>
                </a:lnTo>
                <a:lnTo>
                  <a:pt x="741" y="474"/>
                </a:lnTo>
                <a:lnTo>
                  <a:pt x="720" y="508"/>
                </a:lnTo>
                <a:lnTo>
                  <a:pt x="656" y="508"/>
                </a:lnTo>
                <a:lnTo>
                  <a:pt x="572" y="508"/>
                </a:lnTo>
                <a:lnTo>
                  <a:pt x="508" y="508"/>
                </a:lnTo>
                <a:lnTo>
                  <a:pt x="402" y="485"/>
                </a:lnTo>
                <a:lnTo>
                  <a:pt x="318" y="474"/>
                </a:lnTo>
                <a:lnTo>
                  <a:pt x="254" y="474"/>
                </a:lnTo>
                <a:lnTo>
                  <a:pt x="212" y="440"/>
                </a:lnTo>
                <a:lnTo>
                  <a:pt x="191" y="395"/>
                </a:lnTo>
                <a:lnTo>
                  <a:pt x="212" y="361"/>
                </a:lnTo>
                <a:lnTo>
                  <a:pt x="127" y="327"/>
                </a:lnTo>
                <a:lnTo>
                  <a:pt x="64" y="305"/>
                </a:lnTo>
                <a:lnTo>
                  <a:pt x="0" y="305"/>
                </a:lnTo>
                <a:lnTo>
                  <a:pt x="106" y="282"/>
                </a:lnTo>
                <a:lnTo>
                  <a:pt x="191" y="271"/>
                </a:lnTo>
                <a:lnTo>
                  <a:pt x="233" y="248"/>
                </a:lnTo>
              </a:path>
            </a:pathLst>
          </a:custGeom>
          <a:solidFill>
            <a:srgbClr val="919191"/>
          </a:solidFill>
          <a:ln w="12700" cap="rnd">
            <a:solidFill>
              <a:schemeClr val="tx1"/>
            </a:solidFill>
            <a:round/>
            <a:headEnd/>
            <a:tailEnd/>
          </a:ln>
        </p:spPr>
        <p:txBody>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sp>
        <p:nvSpPr>
          <p:cNvPr id="14382" name="Rectangle 46">
            <a:extLst>
              <a:ext uri="{FF2B5EF4-FFF2-40B4-BE49-F238E27FC236}">
                <a16:creationId xmlns:a16="http://schemas.microsoft.com/office/drawing/2014/main" id="{B086E399-9575-F848-8E8E-20E0B1E2C17C}"/>
              </a:ext>
            </a:extLst>
          </p:cNvPr>
          <p:cNvSpPr>
            <a:spLocks noChangeArrowheads="1"/>
          </p:cNvSpPr>
          <p:nvPr/>
        </p:nvSpPr>
        <p:spPr bwMode="auto">
          <a:xfrm>
            <a:off x="4333875" y="4473575"/>
            <a:ext cx="9429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6362" tIns="52388" rIns="106362" bIns="52388">
            <a:spAutoFit/>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algn="l"/>
            <a:r>
              <a:rPr lang="en-US" altLang="en-US" sz="1400" b="1">
                <a:solidFill>
                  <a:schemeClr val="tx1"/>
                </a:solidFill>
              </a:rPr>
              <a:t>Objective</a:t>
            </a:r>
          </a:p>
        </p:txBody>
      </p:sp>
      <p:sp>
        <p:nvSpPr>
          <p:cNvPr id="14383" name="Freeform 47">
            <a:extLst>
              <a:ext uri="{FF2B5EF4-FFF2-40B4-BE49-F238E27FC236}">
                <a16:creationId xmlns:a16="http://schemas.microsoft.com/office/drawing/2014/main" id="{2A3FCBA7-FBD6-60F5-4F6A-706B923712F2}"/>
              </a:ext>
            </a:extLst>
          </p:cNvPr>
          <p:cNvSpPr>
            <a:spLocks/>
          </p:cNvSpPr>
          <p:nvPr/>
        </p:nvSpPr>
        <p:spPr bwMode="auto">
          <a:xfrm>
            <a:off x="5141913" y="5470525"/>
            <a:ext cx="969962" cy="681038"/>
          </a:xfrm>
          <a:custGeom>
            <a:avLst/>
            <a:gdLst>
              <a:gd name="T0" fmla="*/ 2147483647 w 1376"/>
              <a:gd name="T1" fmla="*/ 2147483647 h 509"/>
              <a:gd name="T2" fmla="*/ 2147483647 w 1376"/>
              <a:gd name="T3" fmla="*/ 2147483647 h 509"/>
              <a:gd name="T4" fmla="*/ 2147483647 w 1376"/>
              <a:gd name="T5" fmla="*/ 2147483647 h 509"/>
              <a:gd name="T6" fmla="*/ 2147483647 w 1376"/>
              <a:gd name="T7" fmla="*/ 2147483647 h 509"/>
              <a:gd name="T8" fmla="*/ 2147483647 w 1376"/>
              <a:gd name="T9" fmla="*/ 2147483647 h 509"/>
              <a:gd name="T10" fmla="*/ 2147483647 w 1376"/>
              <a:gd name="T11" fmla="*/ 2147483647 h 509"/>
              <a:gd name="T12" fmla="*/ 2147483647 w 1376"/>
              <a:gd name="T13" fmla="*/ 2147483647 h 509"/>
              <a:gd name="T14" fmla="*/ 2147483647 w 1376"/>
              <a:gd name="T15" fmla="*/ 2147483647 h 509"/>
              <a:gd name="T16" fmla="*/ 2147483647 w 1376"/>
              <a:gd name="T17" fmla="*/ 2147483647 h 509"/>
              <a:gd name="T18" fmla="*/ 2147483647 w 1376"/>
              <a:gd name="T19" fmla="*/ 2147483647 h 509"/>
              <a:gd name="T20" fmla="*/ 2147483647 w 1376"/>
              <a:gd name="T21" fmla="*/ 2147483647 h 509"/>
              <a:gd name="T22" fmla="*/ 2147483647 w 1376"/>
              <a:gd name="T23" fmla="*/ 2147483647 h 509"/>
              <a:gd name="T24" fmla="*/ 2147483647 w 1376"/>
              <a:gd name="T25" fmla="*/ 2147483647 h 509"/>
              <a:gd name="T26" fmla="*/ 2147483647 w 1376"/>
              <a:gd name="T27" fmla="*/ 0 h 509"/>
              <a:gd name="T28" fmla="*/ 2147483647 w 1376"/>
              <a:gd name="T29" fmla="*/ 0 h 509"/>
              <a:gd name="T30" fmla="*/ 2147483647 w 1376"/>
              <a:gd name="T31" fmla="*/ 2147483647 h 509"/>
              <a:gd name="T32" fmla="*/ 2147483647 w 1376"/>
              <a:gd name="T33" fmla="*/ 2147483647 h 509"/>
              <a:gd name="T34" fmla="*/ 2147483647 w 1376"/>
              <a:gd name="T35" fmla="*/ 2147483647 h 509"/>
              <a:gd name="T36" fmla="*/ 2147483647 w 1376"/>
              <a:gd name="T37" fmla="*/ 2147483647 h 509"/>
              <a:gd name="T38" fmla="*/ 2147483647 w 1376"/>
              <a:gd name="T39" fmla="*/ 2147483647 h 509"/>
              <a:gd name="T40" fmla="*/ 2147483647 w 1376"/>
              <a:gd name="T41" fmla="*/ 2147483647 h 509"/>
              <a:gd name="T42" fmla="*/ 2147483647 w 1376"/>
              <a:gd name="T43" fmla="*/ 2147483647 h 509"/>
              <a:gd name="T44" fmla="*/ 2147483647 w 1376"/>
              <a:gd name="T45" fmla="*/ 2147483647 h 509"/>
              <a:gd name="T46" fmla="*/ 2147483647 w 1376"/>
              <a:gd name="T47" fmla="*/ 2147483647 h 509"/>
              <a:gd name="T48" fmla="*/ 2147483647 w 1376"/>
              <a:gd name="T49" fmla="*/ 2147483647 h 509"/>
              <a:gd name="T50" fmla="*/ 2147483647 w 1376"/>
              <a:gd name="T51" fmla="*/ 2147483647 h 509"/>
              <a:gd name="T52" fmla="*/ 2147483647 w 1376"/>
              <a:gd name="T53" fmla="*/ 2147483647 h 509"/>
              <a:gd name="T54" fmla="*/ 2147483647 w 1376"/>
              <a:gd name="T55" fmla="*/ 2147483647 h 509"/>
              <a:gd name="T56" fmla="*/ 2147483647 w 1376"/>
              <a:gd name="T57" fmla="*/ 2147483647 h 509"/>
              <a:gd name="T58" fmla="*/ 2147483647 w 1376"/>
              <a:gd name="T59" fmla="*/ 2147483647 h 509"/>
              <a:gd name="T60" fmla="*/ 2147483647 w 1376"/>
              <a:gd name="T61" fmla="*/ 2147483647 h 509"/>
              <a:gd name="T62" fmla="*/ 2147483647 w 1376"/>
              <a:gd name="T63" fmla="*/ 2147483647 h 509"/>
              <a:gd name="T64" fmla="*/ 2147483647 w 1376"/>
              <a:gd name="T65" fmla="*/ 2147483647 h 509"/>
              <a:gd name="T66" fmla="*/ 2147483647 w 1376"/>
              <a:gd name="T67" fmla="*/ 2147483647 h 509"/>
              <a:gd name="T68" fmla="*/ 2147483647 w 1376"/>
              <a:gd name="T69" fmla="*/ 2147483647 h 509"/>
              <a:gd name="T70" fmla="*/ 2147483647 w 1376"/>
              <a:gd name="T71" fmla="*/ 2147483647 h 509"/>
              <a:gd name="T72" fmla="*/ 2147483647 w 1376"/>
              <a:gd name="T73" fmla="*/ 2147483647 h 509"/>
              <a:gd name="T74" fmla="*/ 2147483647 w 1376"/>
              <a:gd name="T75" fmla="*/ 2147483647 h 509"/>
              <a:gd name="T76" fmla="*/ 2147483647 w 1376"/>
              <a:gd name="T77" fmla="*/ 2147483647 h 509"/>
              <a:gd name="T78" fmla="*/ 2147483647 w 1376"/>
              <a:gd name="T79" fmla="*/ 2147483647 h 509"/>
              <a:gd name="T80" fmla="*/ 2147483647 w 1376"/>
              <a:gd name="T81" fmla="*/ 2147483647 h 509"/>
              <a:gd name="T82" fmla="*/ 2147483647 w 1376"/>
              <a:gd name="T83" fmla="*/ 2147483647 h 509"/>
              <a:gd name="T84" fmla="*/ 2147483647 w 1376"/>
              <a:gd name="T85" fmla="*/ 2147483647 h 509"/>
              <a:gd name="T86" fmla="*/ 2147483647 w 1376"/>
              <a:gd name="T87" fmla="*/ 2147483647 h 509"/>
              <a:gd name="T88" fmla="*/ 2147483647 w 1376"/>
              <a:gd name="T89" fmla="*/ 2147483647 h 509"/>
              <a:gd name="T90" fmla="*/ 2147483647 w 1376"/>
              <a:gd name="T91" fmla="*/ 2147483647 h 509"/>
              <a:gd name="T92" fmla="*/ 2147483647 w 1376"/>
              <a:gd name="T93" fmla="*/ 2147483647 h 509"/>
              <a:gd name="T94" fmla="*/ 2147483647 w 1376"/>
              <a:gd name="T95" fmla="*/ 2147483647 h 509"/>
              <a:gd name="T96" fmla="*/ 2147483647 w 1376"/>
              <a:gd name="T97" fmla="*/ 2147483647 h 509"/>
              <a:gd name="T98" fmla="*/ 2147483647 w 1376"/>
              <a:gd name="T99" fmla="*/ 2147483647 h 509"/>
              <a:gd name="T100" fmla="*/ 0 w 1376"/>
              <a:gd name="T101" fmla="*/ 2147483647 h 509"/>
              <a:gd name="T102" fmla="*/ 2147483647 w 1376"/>
              <a:gd name="T103" fmla="*/ 2147483647 h 509"/>
              <a:gd name="T104" fmla="*/ 2147483647 w 1376"/>
              <a:gd name="T105" fmla="*/ 2147483647 h 509"/>
              <a:gd name="T106" fmla="*/ 2147483647 w 1376"/>
              <a:gd name="T107" fmla="*/ 2147483647 h 50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376"/>
              <a:gd name="T163" fmla="*/ 0 h 509"/>
              <a:gd name="T164" fmla="*/ 1376 w 1376"/>
              <a:gd name="T165" fmla="*/ 509 h 50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376" h="509">
                <a:moveTo>
                  <a:pt x="233" y="248"/>
                </a:moveTo>
                <a:lnTo>
                  <a:pt x="169" y="248"/>
                </a:lnTo>
                <a:lnTo>
                  <a:pt x="169" y="214"/>
                </a:lnTo>
                <a:lnTo>
                  <a:pt x="233" y="192"/>
                </a:lnTo>
                <a:lnTo>
                  <a:pt x="275" y="158"/>
                </a:lnTo>
                <a:lnTo>
                  <a:pt x="360" y="158"/>
                </a:lnTo>
                <a:lnTo>
                  <a:pt x="423" y="158"/>
                </a:lnTo>
                <a:lnTo>
                  <a:pt x="487" y="158"/>
                </a:lnTo>
                <a:lnTo>
                  <a:pt x="571" y="158"/>
                </a:lnTo>
                <a:lnTo>
                  <a:pt x="592" y="124"/>
                </a:lnTo>
                <a:lnTo>
                  <a:pt x="656" y="102"/>
                </a:lnTo>
                <a:lnTo>
                  <a:pt x="698" y="68"/>
                </a:lnTo>
                <a:lnTo>
                  <a:pt x="719" y="34"/>
                </a:lnTo>
                <a:lnTo>
                  <a:pt x="719" y="0"/>
                </a:lnTo>
                <a:lnTo>
                  <a:pt x="931" y="0"/>
                </a:lnTo>
                <a:lnTo>
                  <a:pt x="1142" y="11"/>
                </a:lnTo>
                <a:lnTo>
                  <a:pt x="1227" y="23"/>
                </a:lnTo>
                <a:lnTo>
                  <a:pt x="1290" y="34"/>
                </a:lnTo>
                <a:lnTo>
                  <a:pt x="1354" y="45"/>
                </a:lnTo>
                <a:lnTo>
                  <a:pt x="1375" y="90"/>
                </a:lnTo>
                <a:lnTo>
                  <a:pt x="1312" y="113"/>
                </a:lnTo>
                <a:lnTo>
                  <a:pt x="1290" y="147"/>
                </a:lnTo>
                <a:lnTo>
                  <a:pt x="1290" y="181"/>
                </a:lnTo>
                <a:lnTo>
                  <a:pt x="1227" y="192"/>
                </a:lnTo>
                <a:lnTo>
                  <a:pt x="1121" y="192"/>
                </a:lnTo>
                <a:lnTo>
                  <a:pt x="1058" y="203"/>
                </a:lnTo>
                <a:lnTo>
                  <a:pt x="1142" y="203"/>
                </a:lnTo>
                <a:lnTo>
                  <a:pt x="1079" y="203"/>
                </a:lnTo>
                <a:lnTo>
                  <a:pt x="994" y="203"/>
                </a:lnTo>
                <a:lnTo>
                  <a:pt x="931" y="203"/>
                </a:lnTo>
                <a:lnTo>
                  <a:pt x="931" y="237"/>
                </a:lnTo>
                <a:lnTo>
                  <a:pt x="931" y="271"/>
                </a:lnTo>
                <a:lnTo>
                  <a:pt x="888" y="316"/>
                </a:lnTo>
                <a:lnTo>
                  <a:pt x="783" y="339"/>
                </a:lnTo>
                <a:lnTo>
                  <a:pt x="698" y="350"/>
                </a:lnTo>
                <a:lnTo>
                  <a:pt x="677" y="384"/>
                </a:lnTo>
                <a:lnTo>
                  <a:pt x="698" y="429"/>
                </a:lnTo>
                <a:lnTo>
                  <a:pt x="740" y="474"/>
                </a:lnTo>
                <a:lnTo>
                  <a:pt x="719" y="508"/>
                </a:lnTo>
                <a:lnTo>
                  <a:pt x="656" y="508"/>
                </a:lnTo>
                <a:lnTo>
                  <a:pt x="571" y="508"/>
                </a:lnTo>
                <a:lnTo>
                  <a:pt x="508" y="508"/>
                </a:lnTo>
                <a:lnTo>
                  <a:pt x="402" y="485"/>
                </a:lnTo>
                <a:lnTo>
                  <a:pt x="317" y="474"/>
                </a:lnTo>
                <a:lnTo>
                  <a:pt x="254" y="474"/>
                </a:lnTo>
                <a:lnTo>
                  <a:pt x="212" y="440"/>
                </a:lnTo>
                <a:lnTo>
                  <a:pt x="190" y="395"/>
                </a:lnTo>
                <a:lnTo>
                  <a:pt x="212" y="361"/>
                </a:lnTo>
                <a:lnTo>
                  <a:pt x="127" y="327"/>
                </a:lnTo>
                <a:lnTo>
                  <a:pt x="63" y="305"/>
                </a:lnTo>
                <a:lnTo>
                  <a:pt x="0" y="305"/>
                </a:lnTo>
                <a:lnTo>
                  <a:pt x="106" y="282"/>
                </a:lnTo>
                <a:lnTo>
                  <a:pt x="190" y="271"/>
                </a:lnTo>
                <a:lnTo>
                  <a:pt x="233" y="248"/>
                </a:lnTo>
              </a:path>
            </a:pathLst>
          </a:custGeom>
          <a:solidFill>
            <a:srgbClr val="919191"/>
          </a:solidFill>
          <a:ln w="12700" cap="rnd">
            <a:solidFill>
              <a:schemeClr val="tx1"/>
            </a:solidFill>
            <a:round/>
            <a:headEnd/>
            <a:tailEnd/>
          </a:ln>
        </p:spPr>
        <p:txBody>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sp>
        <p:nvSpPr>
          <p:cNvPr id="14384" name="Line 48">
            <a:extLst>
              <a:ext uri="{FF2B5EF4-FFF2-40B4-BE49-F238E27FC236}">
                <a16:creationId xmlns:a16="http://schemas.microsoft.com/office/drawing/2014/main" id="{915BE9FA-2AEB-AD15-F350-2F086CD9D566}"/>
              </a:ext>
            </a:extLst>
          </p:cNvPr>
          <p:cNvSpPr>
            <a:spLocks noChangeShapeType="1"/>
          </p:cNvSpPr>
          <p:nvPr/>
        </p:nvSpPr>
        <p:spPr bwMode="auto">
          <a:xfrm flipV="1">
            <a:off x="4975225" y="6043613"/>
            <a:ext cx="2892425" cy="23812"/>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385" name="Freeform 49">
            <a:extLst>
              <a:ext uri="{FF2B5EF4-FFF2-40B4-BE49-F238E27FC236}">
                <a16:creationId xmlns:a16="http://schemas.microsoft.com/office/drawing/2014/main" id="{53BE7574-09CA-6789-C87D-E900D3B4CFE1}"/>
              </a:ext>
            </a:extLst>
          </p:cNvPr>
          <p:cNvSpPr>
            <a:spLocks/>
          </p:cNvSpPr>
          <p:nvPr/>
        </p:nvSpPr>
        <p:spPr bwMode="auto">
          <a:xfrm>
            <a:off x="5141913" y="5448300"/>
            <a:ext cx="969962" cy="684213"/>
          </a:xfrm>
          <a:custGeom>
            <a:avLst/>
            <a:gdLst>
              <a:gd name="T0" fmla="*/ 2147483647 w 1376"/>
              <a:gd name="T1" fmla="*/ 2147483647 h 510"/>
              <a:gd name="T2" fmla="*/ 2147483647 w 1376"/>
              <a:gd name="T3" fmla="*/ 2147483647 h 510"/>
              <a:gd name="T4" fmla="*/ 2147483647 w 1376"/>
              <a:gd name="T5" fmla="*/ 2147483647 h 510"/>
              <a:gd name="T6" fmla="*/ 2147483647 w 1376"/>
              <a:gd name="T7" fmla="*/ 2147483647 h 510"/>
              <a:gd name="T8" fmla="*/ 2147483647 w 1376"/>
              <a:gd name="T9" fmla="*/ 2147483647 h 510"/>
              <a:gd name="T10" fmla="*/ 2147483647 w 1376"/>
              <a:gd name="T11" fmla="*/ 2147483647 h 510"/>
              <a:gd name="T12" fmla="*/ 2147483647 w 1376"/>
              <a:gd name="T13" fmla="*/ 2147483647 h 510"/>
              <a:gd name="T14" fmla="*/ 2147483647 w 1376"/>
              <a:gd name="T15" fmla="*/ 2147483647 h 510"/>
              <a:gd name="T16" fmla="*/ 2147483647 w 1376"/>
              <a:gd name="T17" fmla="*/ 2147483647 h 510"/>
              <a:gd name="T18" fmla="*/ 2147483647 w 1376"/>
              <a:gd name="T19" fmla="*/ 2147483647 h 510"/>
              <a:gd name="T20" fmla="*/ 2147483647 w 1376"/>
              <a:gd name="T21" fmla="*/ 2147483647 h 510"/>
              <a:gd name="T22" fmla="*/ 2147483647 w 1376"/>
              <a:gd name="T23" fmla="*/ 2147483647 h 510"/>
              <a:gd name="T24" fmla="*/ 2147483647 w 1376"/>
              <a:gd name="T25" fmla="*/ 2147483647 h 510"/>
              <a:gd name="T26" fmla="*/ 2147483647 w 1376"/>
              <a:gd name="T27" fmla="*/ 0 h 510"/>
              <a:gd name="T28" fmla="*/ 2147483647 w 1376"/>
              <a:gd name="T29" fmla="*/ 0 h 510"/>
              <a:gd name="T30" fmla="*/ 2147483647 w 1376"/>
              <a:gd name="T31" fmla="*/ 2147483647 h 510"/>
              <a:gd name="T32" fmla="*/ 2147483647 w 1376"/>
              <a:gd name="T33" fmla="*/ 2147483647 h 510"/>
              <a:gd name="T34" fmla="*/ 2147483647 w 1376"/>
              <a:gd name="T35" fmla="*/ 2147483647 h 510"/>
              <a:gd name="T36" fmla="*/ 2147483647 w 1376"/>
              <a:gd name="T37" fmla="*/ 2147483647 h 510"/>
              <a:gd name="T38" fmla="*/ 2147483647 w 1376"/>
              <a:gd name="T39" fmla="*/ 2147483647 h 510"/>
              <a:gd name="T40" fmla="*/ 2147483647 w 1376"/>
              <a:gd name="T41" fmla="*/ 2147483647 h 510"/>
              <a:gd name="T42" fmla="*/ 2147483647 w 1376"/>
              <a:gd name="T43" fmla="*/ 2147483647 h 510"/>
              <a:gd name="T44" fmla="*/ 2147483647 w 1376"/>
              <a:gd name="T45" fmla="*/ 2147483647 h 510"/>
              <a:gd name="T46" fmla="*/ 2147483647 w 1376"/>
              <a:gd name="T47" fmla="*/ 2147483647 h 510"/>
              <a:gd name="T48" fmla="*/ 2147483647 w 1376"/>
              <a:gd name="T49" fmla="*/ 2147483647 h 510"/>
              <a:gd name="T50" fmla="*/ 2147483647 w 1376"/>
              <a:gd name="T51" fmla="*/ 2147483647 h 510"/>
              <a:gd name="T52" fmla="*/ 2147483647 w 1376"/>
              <a:gd name="T53" fmla="*/ 2147483647 h 510"/>
              <a:gd name="T54" fmla="*/ 2147483647 w 1376"/>
              <a:gd name="T55" fmla="*/ 2147483647 h 510"/>
              <a:gd name="T56" fmla="*/ 2147483647 w 1376"/>
              <a:gd name="T57" fmla="*/ 2147483647 h 510"/>
              <a:gd name="T58" fmla="*/ 2147483647 w 1376"/>
              <a:gd name="T59" fmla="*/ 2147483647 h 510"/>
              <a:gd name="T60" fmla="*/ 2147483647 w 1376"/>
              <a:gd name="T61" fmla="*/ 2147483647 h 510"/>
              <a:gd name="T62" fmla="*/ 2147483647 w 1376"/>
              <a:gd name="T63" fmla="*/ 2147483647 h 510"/>
              <a:gd name="T64" fmla="*/ 2147483647 w 1376"/>
              <a:gd name="T65" fmla="*/ 2147483647 h 510"/>
              <a:gd name="T66" fmla="*/ 2147483647 w 1376"/>
              <a:gd name="T67" fmla="*/ 2147483647 h 510"/>
              <a:gd name="T68" fmla="*/ 2147483647 w 1376"/>
              <a:gd name="T69" fmla="*/ 2147483647 h 510"/>
              <a:gd name="T70" fmla="*/ 2147483647 w 1376"/>
              <a:gd name="T71" fmla="*/ 2147483647 h 510"/>
              <a:gd name="T72" fmla="*/ 2147483647 w 1376"/>
              <a:gd name="T73" fmla="*/ 2147483647 h 510"/>
              <a:gd name="T74" fmla="*/ 2147483647 w 1376"/>
              <a:gd name="T75" fmla="*/ 2147483647 h 510"/>
              <a:gd name="T76" fmla="*/ 2147483647 w 1376"/>
              <a:gd name="T77" fmla="*/ 2147483647 h 510"/>
              <a:gd name="T78" fmla="*/ 2147483647 w 1376"/>
              <a:gd name="T79" fmla="*/ 2147483647 h 510"/>
              <a:gd name="T80" fmla="*/ 2147483647 w 1376"/>
              <a:gd name="T81" fmla="*/ 2147483647 h 510"/>
              <a:gd name="T82" fmla="*/ 2147483647 w 1376"/>
              <a:gd name="T83" fmla="*/ 2147483647 h 510"/>
              <a:gd name="T84" fmla="*/ 2147483647 w 1376"/>
              <a:gd name="T85" fmla="*/ 2147483647 h 510"/>
              <a:gd name="T86" fmla="*/ 2147483647 w 1376"/>
              <a:gd name="T87" fmla="*/ 2147483647 h 510"/>
              <a:gd name="T88" fmla="*/ 2147483647 w 1376"/>
              <a:gd name="T89" fmla="*/ 2147483647 h 510"/>
              <a:gd name="T90" fmla="*/ 2147483647 w 1376"/>
              <a:gd name="T91" fmla="*/ 2147483647 h 510"/>
              <a:gd name="T92" fmla="*/ 2147483647 w 1376"/>
              <a:gd name="T93" fmla="*/ 2147483647 h 510"/>
              <a:gd name="T94" fmla="*/ 2147483647 w 1376"/>
              <a:gd name="T95" fmla="*/ 2147483647 h 510"/>
              <a:gd name="T96" fmla="*/ 2147483647 w 1376"/>
              <a:gd name="T97" fmla="*/ 2147483647 h 510"/>
              <a:gd name="T98" fmla="*/ 2147483647 w 1376"/>
              <a:gd name="T99" fmla="*/ 2147483647 h 510"/>
              <a:gd name="T100" fmla="*/ 0 w 1376"/>
              <a:gd name="T101" fmla="*/ 2147483647 h 510"/>
              <a:gd name="T102" fmla="*/ 2147483647 w 1376"/>
              <a:gd name="T103" fmla="*/ 2147483647 h 510"/>
              <a:gd name="T104" fmla="*/ 2147483647 w 1376"/>
              <a:gd name="T105" fmla="*/ 2147483647 h 510"/>
              <a:gd name="T106" fmla="*/ 2147483647 w 1376"/>
              <a:gd name="T107" fmla="*/ 2147483647 h 5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376"/>
              <a:gd name="T163" fmla="*/ 0 h 510"/>
              <a:gd name="T164" fmla="*/ 1376 w 1376"/>
              <a:gd name="T165" fmla="*/ 510 h 5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376" h="510">
                <a:moveTo>
                  <a:pt x="233" y="249"/>
                </a:moveTo>
                <a:lnTo>
                  <a:pt x="169" y="249"/>
                </a:lnTo>
                <a:lnTo>
                  <a:pt x="169" y="215"/>
                </a:lnTo>
                <a:lnTo>
                  <a:pt x="233" y="192"/>
                </a:lnTo>
                <a:lnTo>
                  <a:pt x="275" y="158"/>
                </a:lnTo>
                <a:lnTo>
                  <a:pt x="360" y="158"/>
                </a:lnTo>
                <a:lnTo>
                  <a:pt x="423" y="158"/>
                </a:lnTo>
                <a:lnTo>
                  <a:pt x="487" y="158"/>
                </a:lnTo>
                <a:lnTo>
                  <a:pt x="571" y="158"/>
                </a:lnTo>
                <a:lnTo>
                  <a:pt x="592" y="124"/>
                </a:lnTo>
                <a:lnTo>
                  <a:pt x="656" y="102"/>
                </a:lnTo>
                <a:lnTo>
                  <a:pt x="698" y="68"/>
                </a:lnTo>
                <a:lnTo>
                  <a:pt x="719" y="34"/>
                </a:lnTo>
                <a:lnTo>
                  <a:pt x="719" y="0"/>
                </a:lnTo>
                <a:lnTo>
                  <a:pt x="931" y="0"/>
                </a:lnTo>
                <a:lnTo>
                  <a:pt x="1142" y="11"/>
                </a:lnTo>
                <a:lnTo>
                  <a:pt x="1227" y="23"/>
                </a:lnTo>
                <a:lnTo>
                  <a:pt x="1290" y="34"/>
                </a:lnTo>
                <a:lnTo>
                  <a:pt x="1354" y="45"/>
                </a:lnTo>
                <a:lnTo>
                  <a:pt x="1375" y="90"/>
                </a:lnTo>
                <a:lnTo>
                  <a:pt x="1312" y="113"/>
                </a:lnTo>
                <a:lnTo>
                  <a:pt x="1290" y="147"/>
                </a:lnTo>
                <a:lnTo>
                  <a:pt x="1290" y="181"/>
                </a:lnTo>
                <a:lnTo>
                  <a:pt x="1227" y="192"/>
                </a:lnTo>
                <a:lnTo>
                  <a:pt x="1121" y="192"/>
                </a:lnTo>
                <a:lnTo>
                  <a:pt x="1058" y="204"/>
                </a:lnTo>
                <a:lnTo>
                  <a:pt x="1142" y="204"/>
                </a:lnTo>
                <a:lnTo>
                  <a:pt x="1079" y="204"/>
                </a:lnTo>
                <a:lnTo>
                  <a:pt x="994" y="204"/>
                </a:lnTo>
                <a:lnTo>
                  <a:pt x="931" y="204"/>
                </a:lnTo>
                <a:lnTo>
                  <a:pt x="931" y="238"/>
                </a:lnTo>
                <a:lnTo>
                  <a:pt x="931" y="271"/>
                </a:lnTo>
                <a:lnTo>
                  <a:pt x="888" y="317"/>
                </a:lnTo>
                <a:lnTo>
                  <a:pt x="783" y="339"/>
                </a:lnTo>
                <a:lnTo>
                  <a:pt x="698" y="351"/>
                </a:lnTo>
                <a:lnTo>
                  <a:pt x="677" y="385"/>
                </a:lnTo>
                <a:lnTo>
                  <a:pt x="698" y="430"/>
                </a:lnTo>
                <a:lnTo>
                  <a:pt x="740" y="475"/>
                </a:lnTo>
                <a:lnTo>
                  <a:pt x="719" y="509"/>
                </a:lnTo>
                <a:lnTo>
                  <a:pt x="656" y="509"/>
                </a:lnTo>
                <a:lnTo>
                  <a:pt x="571" y="509"/>
                </a:lnTo>
                <a:lnTo>
                  <a:pt x="508" y="509"/>
                </a:lnTo>
                <a:lnTo>
                  <a:pt x="402" y="486"/>
                </a:lnTo>
                <a:lnTo>
                  <a:pt x="317" y="475"/>
                </a:lnTo>
                <a:lnTo>
                  <a:pt x="254" y="475"/>
                </a:lnTo>
                <a:lnTo>
                  <a:pt x="212" y="441"/>
                </a:lnTo>
                <a:lnTo>
                  <a:pt x="190" y="396"/>
                </a:lnTo>
                <a:lnTo>
                  <a:pt x="212" y="362"/>
                </a:lnTo>
                <a:lnTo>
                  <a:pt x="127" y="328"/>
                </a:lnTo>
                <a:lnTo>
                  <a:pt x="63" y="305"/>
                </a:lnTo>
                <a:lnTo>
                  <a:pt x="0" y="305"/>
                </a:lnTo>
                <a:lnTo>
                  <a:pt x="106" y="283"/>
                </a:lnTo>
                <a:lnTo>
                  <a:pt x="190" y="271"/>
                </a:lnTo>
                <a:lnTo>
                  <a:pt x="233" y="249"/>
                </a:lnTo>
              </a:path>
            </a:pathLst>
          </a:custGeom>
          <a:solidFill>
            <a:srgbClr val="919191"/>
          </a:solidFill>
          <a:ln w="12700" cap="rnd">
            <a:solidFill>
              <a:schemeClr val="tx1"/>
            </a:solidFill>
            <a:round/>
            <a:headEnd/>
            <a:tailEnd/>
          </a:ln>
        </p:spPr>
        <p:txBody>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sp>
        <p:nvSpPr>
          <p:cNvPr id="14386" name="Freeform 50">
            <a:extLst>
              <a:ext uri="{FF2B5EF4-FFF2-40B4-BE49-F238E27FC236}">
                <a16:creationId xmlns:a16="http://schemas.microsoft.com/office/drawing/2014/main" id="{6721C7D9-BFA7-DB03-B3BB-2AF7839FAFFA}"/>
              </a:ext>
            </a:extLst>
          </p:cNvPr>
          <p:cNvSpPr>
            <a:spLocks/>
          </p:cNvSpPr>
          <p:nvPr/>
        </p:nvSpPr>
        <p:spPr bwMode="auto">
          <a:xfrm>
            <a:off x="5141913" y="5353050"/>
            <a:ext cx="969962" cy="682625"/>
          </a:xfrm>
          <a:custGeom>
            <a:avLst/>
            <a:gdLst>
              <a:gd name="T0" fmla="*/ 2147483647 w 1376"/>
              <a:gd name="T1" fmla="*/ 2147483647 h 510"/>
              <a:gd name="T2" fmla="*/ 2147483647 w 1376"/>
              <a:gd name="T3" fmla="*/ 2147483647 h 510"/>
              <a:gd name="T4" fmla="*/ 2147483647 w 1376"/>
              <a:gd name="T5" fmla="*/ 2147483647 h 510"/>
              <a:gd name="T6" fmla="*/ 2147483647 w 1376"/>
              <a:gd name="T7" fmla="*/ 2147483647 h 510"/>
              <a:gd name="T8" fmla="*/ 2147483647 w 1376"/>
              <a:gd name="T9" fmla="*/ 2147483647 h 510"/>
              <a:gd name="T10" fmla="*/ 2147483647 w 1376"/>
              <a:gd name="T11" fmla="*/ 2147483647 h 510"/>
              <a:gd name="T12" fmla="*/ 2147483647 w 1376"/>
              <a:gd name="T13" fmla="*/ 2147483647 h 510"/>
              <a:gd name="T14" fmla="*/ 2147483647 w 1376"/>
              <a:gd name="T15" fmla="*/ 2147483647 h 510"/>
              <a:gd name="T16" fmla="*/ 2147483647 w 1376"/>
              <a:gd name="T17" fmla="*/ 2147483647 h 510"/>
              <a:gd name="T18" fmla="*/ 2147483647 w 1376"/>
              <a:gd name="T19" fmla="*/ 2147483647 h 510"/>
              <a:gd name="T20" fmla="*/ 2147483647 w 1376"/>
              <a:gd name="T21" fmla="*/ 2147483647 h 510"/>
              <a:gd name="T22" fmla="*/ 2147483647 w 1376"/>
              <a:gd name="T23" fmla="*/ 2147483647 h 510"/>
              <a:gd name="T24" fmla="*/ 2147483647 w 1376"/>
              <a:gd name="T25" fmla="*/ 2147483647 h 510"/>
              <a:gd name="T26" fmla="*/ 2147483647 w 1376"/>
              <a:gd name="T27" fmla="*/ 0 h 510"/>
              <a:gd name="T28" fmla="*/ 2147483647 w 1376"/>
              <a:gd name="T29" fmla="*/ 0 h 510"/>
              <a:gd name="T30" fmla="*/ 2147483647 w 1376"/>
              <a:gd name="T31" fmla="*/ 2147483647 h 510"/>
              <a:gd name="T32" fmla="*/ 2147483647 w 1376"/>
              <a:gd name="T33" fmla="*/ 2147483647 h 510"/>
              <a:gd name="T34" fmla="*/ 2147483647 w 1376"/>
              <a:gd name="T35" fmla="*/ 2147483647 h 510"/>
              <a:gd name="T36" fmla="*/ 2147483647 w 1376"/>
              <a:gd name="T37" fmla="*/ 2147483647 h 510"/>
              <a:gd name="T38" fmla="*/ 2147483647 w 1376"/>
              <a:gd name="T39" fmla="*/ 2147483647 h 510"/>
              <a:gd name="T40" fmla="*/ 2147483647 w 1376"/>
              <a:gd name="T41" fmla="*/ 2147483647 h 510"/>
              <a:gd name="T42" fmla="*/ 2147483647 w 1376"/>
              <a:gd name="T43" fmla="*/ 2147483647 h 510"/>
              <a:gd name="T44" fmla="*/ 2147483647 w 1376"/>
              <a:gd name="T45" fmla="*/ 2147483647 h 510"/>
              <a:gd name="T46" fmla="*/ 2147483647 w 1376"/>
              <a:gd name="T47" fmla="*/ 2147483647 h 510"/>
              <a:gd name="T48" fmla="*/ 2147483647 w 1376"/>
              <a:gd name="T49" fmla="*/ 2147483647 h 510"/>
              <a:gd name="T50" fmla="*/ 2147483647 w 1376"/>
              <a:gd name="T51" fmla="*/ 2147483647 h 510"/>
              <a:gd name="T52" fmla="*/ 2147483647 w 1376"/>
              <a:gd name="T53" fmla="*/ 2147483647 h 510"/>
              <a:gd name="T54" fmla="*/ 2147483647 w 1376"/>
              <a:gd name="T55" fmla="*/ 2147483647 h 510"/>
              <a:gd name="T56" fmla="*/ 2147483647 w 1376"/>
              <a:gd name="T57" fmla="*/ 2147483647 h 510"/>
              <a:gd name="T58" fmla="*/ 2147483647 w 1376"/>
              <a:gd name="T59" fmla="*/ 2147483647 h 510"/>
              <a:gd name="T60" fmla="*/ 2147483647 w 1376"/>
              <a:gd name="T61" fmla="*/ 2147483647 h 510"/>
              <a:gd name="T62" fmla="*/ 2147483647 w 1376"/>
              <a:gd name="T63" fmla="*/ 2147483647 h 510"/>
              <a:gd name="T64" fmla="*/ 2147483647 w 1376"/>
              <a:gd name="T65" fmla="*/ 2147483647 h 510"/>
              <a:gd name="T66" fmla="*/ 2147483647 w 1376"/>
              <a:gd name="T67" fmla="*/ 2147483647 h 510"/>
              <a:gd name="T68" fmla="*/ 2147483647 w 1376"/>
              <a:gd name="T69" fmla="*/ 2147483647 h 510"/>
              <a:gd name="T70" fmla="*/ 2147483647 w 1376"/>
              <a:gd name="T71" fmla="*/ 2147483647 h 510"/>
              <a:gd name="T72" fmla="*/ 2147483647 w 1376"/>
              <a:gd name="T73" fmla="*/ 2147483647 h 510"/>
              <a:gd name="T74" fmla="*/ 2147483647 w 1376"/>
              <a:gd name="T75" fmla="*/ 2147483647 h 510"/>
              <a:gd name="T76" fmla="*/ 2147483647 w 1376"/>
              <a:gd name="T77" fmla="*/ 2147483647 h 510"/>
              <a:gd name="T78" fmla="*/ 2147483647 w 1376"/>
              <a:gd name="T79" fmla="*/ 2147483647 h 510"/>
              <a:gd name="T80" fmla="*/ 2147483647 w 1376"/>
              <a:gd name="T81" fmla="*/ 2147483647 h 510"/>
              <a:gd name="T82" fmla="*/ 2147483647 w 1376"/>
              <a:gd name="T83" fmla="*/ 2147483647 h 510"/>
              <a:gd name="T84" fmla="*/ 2147483647 w 1376"/>
              <a:gd name="T85" fmla="*/ 2147483647 h 510"/>
              <a:gd name="T86" fmla="*/ 2147483647 w 1376"/>
              <a:gd name="T87" fmla="*/ 2147483647 h 510"/>
              <a:gd name="T88" fmla="*/ 2147483647 w 1376"/>
              <a:gd name="T89" fmla="*/ 2147483647 h 510"/>
              <a:gd name="T90" fmla="*/ 2147483647 w 1376"/>
              <a:gd name="T91" fmla="*/ 2147483647 h 510"/>
              <a:gd name="T92" fmla="*/ 2147483647 w 1376"/>
              <a:gd name="T93" fmla="*/ 2147483647 h 510"/>
              <a:gd name="T94" fmla="*/ 2147483647 w 1376"/>
              <a:gd name="T95" fmla="*/ 2147483647 h 510"/>
              <a:gd name="T96" fmla="*/ 2147483647 w 1376"/>
              <a:gd name="T97" fmla="*/ 2147483647 h 510"/>
              <a:gd name="T98" fmla="*/ 2147483647 w 1376"/>
              <a:gd name="T99" fmla="*/ 2147483647 h 510"/>
              <a:gd name="T100" fmla="*/ 0 w 1376"/>
              <a:gd name="T101" fmla="*/ 2147483647 h 510"/>
              <a:gd name="T102" fmla="*/ 2147483647 w 1376"/>
              <a:gd name="T103" fmla="*/ 2147483647 h 510"/>
              <a:gd name="T104" fmla="*/ 2147483647 w 1376"/>
              <a:gd name="T105" fmla="*/ 2147483647 h 510"/>
              <a:gd name="T106" fmla="*/ 2147483647 w 1376"/>
              <a:gd name="T107" fmla="*/ 2147483647 h 5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376"/>
              <a:gd name="T163" fmla="*/ 0 h 510"/>
              <a:gd name="T164" fmla="*/ 1376 w 1376"/>
              <a:gd name="T165" fmla="*/ 510 h 5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376" h="510">
                <a:moveTo>
                  <a:pt x="233" y="249"/>
                </a:moveTo>
                <a:lnTo>
                  <a:pt x="169" y="249"/>
                </a:lnTo>
                <a:lnTo>
                  <a:pt x="169" y="215"/>
                </a:lnTo>
                <a:lnTo>
                  <a:pt x="233" y="192"/>
                </a:lnTo>
                <a:lnTo>
                  <a:pt x="275" y="158"/>
                </a:lnTo>
                <a:lnTo>
                  <a:pt x="360" y="158"/>
                </a:lnTo>
                <a:lnTo>
                  <a:pt x="423" y="158"/>
                </a:lnTo>
                <a:lnTo>
                  <a:pt x="487" y="158"/>
                </a:lnTo>
                <a:lnTo>
                  <a:pt x="571" y="158"/>
                </a:lnTo>
                <a:lnTo>
                  <a:pt x="592" y="124"/>
                </a:lnTo>
                <a:lnTo>
                  <a:pt x="656" y="102"/>
                </a:lnTo>
                <a:lnTo>
                  <a:pt x="698" y="68"/>
                </a:lnTo>
                <a:lnTo>
                  <a:pt x="719" y="34"/>
                </a:lnTo>
                <a:lnTo>
                  <a:pt x="719" y="0"/>
                </a:lnTo>
                <a:lnTo>
                  <a:pt x="931" y="0"/>
                </a:lnTo>
                <a:lnTo>
                  <a:pt x="1142" y="11"/>
                </a:lnTo>
                <a:lnTo>
                  <a:pt x="1227" y="23"/>
                </a:lnTo>
                <a:lnTo>
                  <a:pt x="1290" y="34"/>
                </a:lnTo>
                <a:lnTo>
                  <a:pt x="1354" y="45"/>
                </a:lnTo>
                <a:lnTo>
                  <a:pt x="1375" y="90"/>
                </a:lnTo>
                <a:lnTo>
                  <a:pt x="1312" y="113"/>
                </a:lnTo>
                <a:lnTo>
                  <a:pt x="1290" y="147"/>
                </a:lnTo>
                <a:lnTo>
                  <a:pt x="1290" y="181"/>
                </a:lnTo>
                <a:lnTo>
                  <a:pt x="1227" y="192"/>
                </a:lnTo>
                <a:lnTo>
                  <a:pt x="1121" y="192"/>
                </a:lnTo>
                <a:lnTo>
                  <a:pt x="1058" y="204"/>
                </a:lnTo>
                <a:lnTo>
                  <a:pt x="1142" y="204"/>
                </a:lnTo>
                <a:lnTo>
                  <a:pt x="1079" y="204"/>
                </a:lnTo>
                <a:lnTo>
                  <a:pt x="994" y="204"/>
                </a:lnTo>
                <a:lnTo>
                  <a:pt x="931" y="204"/>
                </a:lnTo>
                <a:lnTo>
                  <a:pt x="931" y="238"/>
                </a:lnTo>
                <a:lnTo>
                  <a:pt x="931" y="271"/>
                </a:lnTo>
                <a:lnTo>
                  <a:pt x="888" y="317"/>
                </a:lnTo>
                <a:lnTo>
                  <a:pt x="783" y="339"/>
                </a:lnTo>
                <a:lnTo>
                  <a:pt x="698" y="351"/>
                </a:lnTo>
                <a:lnTo>
                  <a:pt x="677" y="385"/>
                </a:lnTo>
                <a:lnTo>
                  <a:pt x="698" y="430"/>
                </a:lnTo>
                <a:lnTo>
                  <a:pt x="740" y="475"/>
                </a:lnTo>
                <a:lnTo>
                  <a:pt x="719" y="509"/>
                </a:lnTo>
                <a:lnTo>
                  <a:pt x="656" y="509"/>
                </a:lnTo>
                <a:lnTo>
                  <a:pt x="571" y="509"/>
                </a:lnTo>
                <a:lnTo>
                  <a:pt x="508" y="509"/>
                </a:lnTo>
                <a:lnTo>
                  <a:pt x="402" y="486"/>
                </a:lnTo>
                <a:lnTo>
                  <a:pt x="317" y="475"/>
                </a:lnTo>
                <a:lnTo>
                  <a:pt x="254" y="475"/>
                </a:lnTo>
                <a:lnTo>
                  <a:pt x="212" y="441"/>
                </a:lnTo>
                <a:lnTo>
                  <a:pt x="190" y="396"/>
                </a:lnTo>
                <a:lnTo>
                  <a:pt x="212" y="362"/>
                </a:lnTo>
                <a:lnTo>
                  <a:pt x="127" y="328"/>
                </a:lnTo>
                <a:lnTo>
                  <a:pt x="63" y="305"/>
                </a:lnTo>
                <a:lnTo>
                  <a:pt x="0" y="305"/>
                </a:lnTo>
                <a:lnTo>
                  <a:pt x="106" y="283"/>
                </a:lnTo>
                <a:lnTo>
                  <a:pt x="190" y="271"/>
                </a:lnTo>
                <a:lnTo>
                  <a:pt x="233" y="249"/>
                </a:lnTo>
              </a:path>
            </a:pathLst>
          </a:custGeom>
          <a:solidFill>
            <a:srgbClr val="919191"/>
          </a:solidFill>
          <a:ln w="12700" cap="rnd">
            <a:solidFill>
              <a:schemeClr val="tx1"/>
            </a:solidFill>
            <a:round/>
            <a:headEnd/>
            <a:tailEnd/>
          </a:ln>
        </p:spPr>
        <p:txBody>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sp>
        <p:nvSpPr>
          <p:cNvPr id="14387" name="Line 51">
            <a:extLst>
              <a:ext uri="{FF2B5EF4-FFF2-40B4-BE49-F238E27FC236}">
                <a16:creationId xmlns:a16="http://schemas.microsoft.com/office/drawing/2014/main" id="{8539906D-40E2-64A1-222E-45E4B2E02920}"/>
              </a:ext>
            </a:extLst>
          </p:cNvPr>
          <p:cNvSpPr>
            <a:spLocks noChangeShapeType="1"/>
          </p:cNvSpPr>
          <p:nvPr/>
        </p:nvSpPr>
        <p:spPr bwMode="auto">
          <a:xfrm>
            <a:off x="4957763" y="5873750"/>
            <a:ext cx="288925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388" name="Freeform 52">
            <a:extLst>
              <a:ext uri="{FF2B5EF4-FFF2-40B4-BE49-F238E27FC236}">
                <a16:creationId xmlns:a16="http://schemas.microsoft.com/office/drawing/2014/main" id="{1D1CC85B-DE1C-06DD-F146-801FB1FDC2E2}"/>
              </a:ext>
            </a:extLst>
          </p:cNvPr>
          <p:cNvSpPr>
            <a:spLocks/>
          </p:cNvSpPr>
          <p:nvPr/>
        </p:nvSpPr>
        <p:spPr bwMode="auto">
          <a:xfrm>
            <a:off x="5141913" y="5313363"/>
            <a:ext cx="969962" cy="682625"/>
          </a:xfrm>
          <a:custGeom>
            <a:avLst/>
            <a:gdLst>
              <a:gd name="T0" fmla="*/ 2147483647 w 1376"/>
              <a:gd name="T1" fmla="*/ 2147483647 h 510"/>
              <a:gd name="T2" fmla="*/ 2147483647 w 1376"/>
              <a:gd name="T3" fmla="*/ 2147483647 h 510"/>
              <a:gd name="T4" fmla="*/ 2147483647 w 1376"/>
              <a:gd name="T5" fmla="*/ 2147483647 h 510"/>
              <a:gd name="T6" fmla="*/ 2147483647 w 1376"/>
              <a:gd name="T7" fmla="*/ 2147483647 h 510"/>
              <a:gd name="T8" fmla="*/ 2147483647 w 1376"/>
              <a:gd name="T9" fmla="*/ 2147483647 h 510"/>
              <a:gd name="T10" fmla="*/ 2147483647 w 1376"/>
              <a:gd name="T11" fmla="*/ 2147483647 h 510"/>
              <a:gd name="T12" fmla="*/ 2147483647 w 1376"/>
              <a:gd name="T13" fmla="*/ 2147483647 h 510"/>
              <a:gd name="T14" fmla="*/ 2147483647 w 1376"/>
              <a:gd name="T15" fmla="*/ 2147483647 h 510"/>
              <a:gd name="T16" fmla="*/ 2147483647 w 1376"/>
              <a:gd name="T17" fmla="*/ 2147483647 h 510"/>
              <a:gd name="T18" fmla="*/ 2147483647 w 1376"/>
              <a:gd name="T19" fmla="*/ 2147483647 h 510"/>
              <a:gd name="T20" fmla="*/ 2147483647 w 1376"/>
              <a:gd name="T21" fmla="*/ 2147483647 h 510"/>
              <a:gd name="T22" fmla="*/ 2147483647 w 1376"/>
              <a:gd name="T23" fmla="*/ 2147483647 h 510"/>
              <a:gd name="T24" fmla="*/ 2147483647 w 1376"/>
              <a:gd name="T25" fmla="*/ 2147483647 h 510"/>
              <a:gd name="T26" fmla="*/ 2147483647 w 1376"/>
              <a:gd name="T27" fmla="*/ 0 h 510"/>
              <a:gd name="T28" fmla="*/ 2147483647 w 1376"/>
              <a:gd name="T29" fmla="*/ 0 h 510"/>
              <a:gd name="T30" fmla="*/ 2147483647 w 1376"/>
              <a:gd name="T31" fmla="*/ 2147483647 h 510"/>
              <a:gd name="T32" fmla="*/ 2147483647 w 1376"/>
              <a:gd name="T33" fmla="*/ 2147483647 h 510"/>
              <a:gd name="T34" fmla="*/ 2147483647 w 1376"/>
              <a:gd name="T35" fmla="*/ 2147483647 h 510"/>
              <a:gd name="T36" fmla="*/ 2147483647 w 1376"/>
              <a:gd name="T37" fmla="*/ 2147483647 h 510"/>
              <a:gd name="T38" fmla="*/ 2147483647 w 1376"/>
              <a:gd name="T39" fmla="*/ 2147483647 h 510"/>
              <a:gd name="T40" fmla="*/ 2147483647 w 1376"/>
              <a:gd name="T41" fmla="*/ 2147483647 h 510"/>
              <a:gd name="T42" fmla="*/ 2147483647 w 1376"/>
              <a:gd name="T43" fmla="*/ 2147483647 h 510"/>
              <a:gd name="T44" fmla="*/ 2147483647 w 1376"/>
              <a:gd name="T45" fmla="*/ 2147483647 h 510"/>
              <a:gd name="T46" fmla="*/ 2147483647 w 1376"/>
              <a:gd name="T47" fmla="*/ 2147483647 h 510"/>
              <a:gd name="T48" fmla="*/ 2147483647 w 1376"/>
              <a:gd name="T49" fmla="*/ 2147483647 h 510"/>
              <a:gd name="T50" fmla="*/ 2147483647 w 1376"/>
              <a:gd name="T51" fmla="*/ 2147483647 h 510"/>
              <a:gd name="T52" fmla="*/ 2147483647 w 1376"/>
              <a:gd name="T53" fmla="*/ 2147483647 h 510"/>
              <a:gd name="T54" fmla="*/ 2147483647 w 1376"/>
              <a:gd name="T55" fmla="*/ 2147483647 h 510"/>
              <a:gd name="T56" fmla="*/ 2147483647 w 1376"/>
              <a:gd name="T57" fmla="*/ 2147483647 h 510"/>
              <a:gd name="T58" fmla="*/ 2147483647 w 1376"/>
              <a:gd name="T59" fmla="*/ 2147483647 h 510"/>
              <a:gd name="T60" fmla="*/ 2147483647 w 1376"/>
              <a:gd name="T61" fmla="*/ 2147483647 h 510"/>
              <a:gd name="T62" fmla="*/ 2147483647 w 1376"/>
              <a:gd name="T63" fmla="*/ 2147483647 h 510"/>
              <a:gd name="T64" fmla="*/ 2147483647 w 1376"/>
              <a:gd name="T65" fmla="*/ 2147483647 h 510"/>
              <a:gd name="T66" fmla="*/ 2147483647 w 1376"/>
              <a:gd name="T67" fmla="*/ 2147483647 h 510"/>
              <a:gd name="T68" fmla="*/ 2147483647 w 1376"/>
              <a:gd name="T69" fmla="*/ 2147483647 h 510"/>
              <a:gd name="T70" fmla="*/ 2147483647 w 1376"/>
              <a:gd name="T71" fmla="*/ 2147483647 h 510"/>
              <a:gd name="T72" fmla="*/ 2147483647 w 1376"/>
              <a:gd name="T73" fmla="*/ 2147483647 h 510"/>
              <a:gd name="T74" fmla="*/ 2147483647 w 1376"/>
              <a:gd name="T75" fmla="*/ 2147483647 h 510"/>
              <a:gd name="T76" fmla="*/ 2147483647 w 1376"/>
              <a:gd name="T77" fmla="*/ 2147483647 h 510"/>
              <a:gd name="T78" fmla="*/ 2147483647 w 1376"/>
              <a:gd name="T79" fmla="*/ 2147483647 h 510"/>
              <a:gd name="T80" fmla="*/ 2147483647 w 1376"/>
              <a:gd name="T81" fmla="*/ 2147483647 h 510"/>
              <a:gd name="T82" fmla="*/ 2147483647 w 1376"/>
              <a:gd name="T83" fmla="*/ 2147483647 h 510"/>
              <a:gd name="T84" fmla="*/ 2147483647 w 1376"/>
              <a:gd name="T85" fmla="*/ 2147483647 h 510"/>
              <a:gd name="T86" fmla="*/ 2147483647 w 1376"/>
              <a:gd name="T87" fmla="*/ 2147483647 h 510"/>
              <a:gd name="T88" fmla="*/ 2147483647 w 1376"/>
              <a:gd name="T89" fmla="*/ 2147483647 h 510"/>
              <a:gd name="T90" fmla="*/ 2147483647 w 1376"/>
              <a:gd name="T91" fmla="*/ 2147483647 h 510"/>
              <a:gd name="T92" fmla="*/ 2147483647 w 1376"/>
              <a:gd name="T93" fmla="*/ 2147483647 h 510"/>
              <a:gd name="T94" fmla="*/ 2147483647 w 1376"/>
              <a:gd name="T95" fmla="*/ 2147483647 h 510"/>
              <a:gd name="T96" fmla="*/ 2147483647 w 1376"/>
              <a:gd name="T97" fmla="*/ 2147483647 h 510"/>
              <a:gd name="T98" fmla="*/ 2147483647 w 1376"/>
              <a:gd name="T99" fmla="*/ 2147483647 h 510"/>
              <a:gd name="T100" fmla="*/ 0 w 1376"/>
              <a:gd name="T101" fmla="*/ 2147483647 h 510"/>
              <a:gd name="T102" fmla="*/ 2147483647 w 1376"/>
              <a:gd name="T103" fmla="*/ 2147483647 h 510"/>
              <a:gd name="T104" fmla="*/ 2147483647 w 1376"/>
              <a:gd name="T105" fmla="*/ 2147483647 h 510"/>
              <a:gd name="T106" fmla="*/ 2147483647 w 1376"/>
              <a:gd name="T107" fmla="*/ 2147483647 h 5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376"/>
              <a:gd name="T163" fmla="*/ 0 h 510"/>
              <a:gd name="T164" fmla="*/ 1376 w 1376"/>
              <a:gd name="T165" fmla="*/ 510 h 5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376" h="510">
                <a:moveTo>
                  <a:pt x="233" y="249"/>
                </a:moveTo>
                <a:lnTo>
                  <a:pt x="169" y="249"/>
                </a:lnTo>
                <a:lnTo>
                  <a:pt x="169" y="215"/>
                </a:lnTo>
                <a:lnTo>
                  <a:pt x="233" y="192"/>
                </a:lnTo>
                <a:lnTo>
                  <a:pt x="275" y="158"/>
                </a:lnTo>
                <a:lnTo>
                  <a:pt x="360" y="158"/>
                </a:lnTo>
                <a:lnTo>
                  <a:pt x="423" y="158"/>
                </a:lnTo>
                <a:lnTo>
                  <a:pt x="487" y="158"/>
                </a:lnTo>
                <a:lnTo>
                  <a:pt x="571" y="158"/>
                </a:lnTo>
                <a:lnTo>
                  <a:pt x="592" y="124"/>
                </a:lnTo>
                <a:lnTo>
                  <a:pt x="656" y="102"/>
                </a:lnTo>
                <a:lnTo>
                  <a:pt x="698" y="68"/>
                </a:lnTo>
                <a:lnTo>
                  <a:pt x="719" y="34"/>
                </a:lnTo>
                <a:lnTo>
                  <a:pt x="719" y="0"/>
                </a:lnTo>
                <a:lnTo>
                  <a:pt x="931" y="0"/>
                </a:lnTo>
                <a:lnTo>
                  <a:pt x="1142" y="11"/>
                </a:lnTo>
                <a:lnTo>
                  <a:pt x="1227" y="23"/>
                </a:lnTo>
                <a:lnTo>
                  <a:pt x="1290" y="34"/>
                </a:lnTo>
                <a:lnTo>
                  <a:pt x="1354" y="45"/>
                </a:lnTo>
                <a:lnTo>
                  <a:pt x="1375" y="90"/>
                </a:lnTo>
                <a:lnTo>
                  <a:pt x="1312" y="113"/>
                </a:lnTo>
                <a:lnTo>
                  <a:pt x="1290" y="147"/>
                </a:lnTo>
                <a:lnTo>
                  <a:pt x="1290" y="181"/>
                </a:lnTo>
                <a:lnTo>
                  <a:pt x="1227" y="192"/>
                </a:lnTo>
                <a:lnTo>
                  <a:pt x="1121" y="192"/>
                </a:lnTo>
                <a:lnTo>
                  <a:pt x="1058" y="204"/>
                </a:lnTo>
                <a:lnTo>
                  <a:pt x="1142" y="204"/>
                </a:lnTo>
                <a:lnTo>
                  <a:pt x="1079" y="204"/>
                </a:lnTo>
                <a:lnTo>
                  <a:pt x="994" y="204"/>
                </a:lnTo>
                <a:lnTo>
                  <a:pt x="931" y="204"/>
                </a:lnTo>
                <a:lnTo>
                  <a:pt x="931" y="238"/>
                </a:lnTo>
                <a:lnTo>
                  <a:pt x="931" y="271"/>
                </a:lnTo>
                <a:lnTo>
                  <a:pt x="888" y="317"/>
                </a:lnTo>
                <a:lnTo>
                  <a:pt x="783" y="339"/>
                </a:lnTo>
                <a:lnTo>
                  <a:pt x="698" y="351"/>
                </a:lnTo>
                <a:lnTo>
                  <a:pt x="677" y="385"/>
                </a:lnTo>
                <a:lnTo>
                  <a:pt x="698" y="430"/>
                </a:lnTo>
                <a:lnTo>
                  <a:pt x="740" y="475"/>
                </a:lnTo>
                <a:lnTo>
                  <a:pt x="719" y="509"/>
                </a:lnTo>
                <a:lnTo>
                  <a:pt x="656" y="509"/>
                </a:lnTo>
                <a:lnTo>
                  <a:pt x="571" y="509"/>
                </a:lnTo>
                <a:lnTo>
                  <a:pt x="508" y="509"/>
                </a:lnTo>
                <a:lnTo>
                  <a:pt x="402" y="486"/>
                </a:lnTo>
                <a:lnTo>
                  <a:pt x="317" y="475"/>
                </a:lnTo>
                <a:lnTo>
                  <a:pt x="254" y="475"/>
                </a:lnTo>
                <a:lnTo>
                  <a:pt x="212" y="441"/>
                </a:lnTo>
                <a:lnTo>
                  <a:pt x="190" y="396"/>
                </a:lnTo>
                <a:lnTo>
                  <a:pt x="212" y="362"/>
                </a:lnTo>
                <a:lnTo>
                  <a:pt x="127" y="328"/>
                </a:lnTo>
                <a:lnTo>
                  <a:pt x="63" y="305"/>
                </a:lnTo>
                <a:lnTo>
                  <a:pt x="0" y="305"/>
                </a:lnTo>
                <a:lnTo>
                  <a:pt x="106" y="283"/>
                </a:lnTo>
                <a:lnTo>
                  <a:pt x="190" y="271"/>
                </a:lnTo>
                <a:lnTo>
                  <a:pt x="233" y="249"/>
                </a:lnTo>
              </a:path>
            </a:pathLst>
          </a:custGeom>
          <a:solidFill>
            <a:srgbClr val="919191"/>
          </a:solidFill>
          <a:ln w="12700" cap="rnd">
            <a:solidFill>
              <a:schemeClr val="tx1"/>
            </a:solidFill>
            <a:round/>
            <a:headEnd/>
            <a:tailEnd/>
          </a:ln>
        </p:spPr>
        <p:txBody>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sp>
        <p:nvSpPr>
          <p:cNvPr id="14389" name="Freeform 53">
            <a:extLst>
              <a:ext uri="{FF2B5EF4-FFF2-40B4-BE49-F238E27FC236}">
                <a16:creationId xmlns:a16="http://schemas.microsoft.com/office/drawing/2014/main" id="{0999EF30-2257-0E7E-EBD8-1CBAB84E231A}"/>
              </a:ext>
            </a:extLst>
          </p:cNvPr>
          <p:cNvSpPr>
            <a:spLocks/>
          </p:cNvSpPr>
          <p:nvPr/>
        </p:nvSpPr>
        <p:spPr bwMode="auto">
          <a:xfrm>
            <a:off x="5195888" y="1851025"/>
            <a:ext cx="904875" cy="4029075"/>
          </a:xfrm>
          <a:custGeom>
            <a:avLst/>
            <a:gdLst>
              <a:gd name="T0" fmla="*/ 2147483647 w 1283"/>
              <a:gd name="T1" fmla="*/ 2147483647 h 3011"/>
              <a:gd name="T2" fmla="*/ 2147483647 w 1283"/>
              <a:gd name="T3" fmla="*/ 2147483647 h 3011"/>
              <a:gd name="T4" fmla="*/ 2147483647 w 1283"/>
              <a:gd name="T5" fmla="*/ 2147483647 h 3011"/>
              <a:gd name="T6" fmla="*/ 0 w 1283"/>
              <a:gd name="T7" fmla="*/ 2147483647 h 3011"/>
              <a:gd name="T8" fmla="*/ 2147483647 w 1283"/>
              <a:gd name="T9" fmla="*/ 0 h 3011"/>
              <a:gd name="T10" fmla="*/ 0 60000 65536"/>
              <a:gd name="T11" fmla="*/ 0 60000 65536"/>
              <a:gd name="T12" fmla="*/ 0 60000 65536"/>
              <a:gd name="T13" fmla="*/ 0 60000 65536"/>
              <a:gd name="T14" fmla="*/ 0 60000 65536"/>
              <a:gd name="T15" fmla="*/ 0 w 1283"/>
              <a:gd name="T16" fmla="*/ 0 h 3011"/>
              <a:gd name="T17" fmla="*/ 1283 w 1283"/>
              <a:gd name="T18" fmla="*/ 3011 h 3011"/>
            </a:gdLst>
            <a:ahLst/>
            <a:cxnLst>
              <a:cxn ang="T10">
                <a:pos x="T0" y="T1"/>
              </a:cxn>
              <a:cxn ang="T11">
                <a:pos x="T2" y="T3"/>
              </a:cxn>
              <a:cxn ang="T12">
                <a:pos x="T4" y="T5"/>
              </a:cxn>
              <a:cxn ang="T13">
                <a:pos x="T6" y="T7"/>
              </a:cxn>
              <a:cxn ang="T14">
                <a:pos x="T8" y="T9"/>
              </a:cxn>
            </a:cxnLst>
            <a:rect l="T15" t="T16" r="T17" b="T18"/>
            <a:pathLst>
              <a:path w="1283" h="3011">
                <a:moveTo>
                  <a:pt x="522" y="15"/>
                </a:moveTo>
                <a:lnTo>
                  <a:pt x="1282" y="2225"/>
                </a:lnTo>
                <a:lnTo>
                  <a:pt x="688" y="3010"/>
                </a:lnTo>
                <a:lnTo>
                  <a:pt x="0" y="2268"/>
                </a:lnTo>
                <a:lnTo>
                  <a:pt x="870" y="0"/>
                </a:lnTo>
              </a:path>
            </a:pathLst>
          </a:custGeom>
          <a:gradFill rotWithShape="0">
            <a:gsLst>
              <a:gs pos="0">
                <a:srgbClr val="063DE8"/>
              </a:gs>
              <a:gs pos="50000">
                <a:srgbClr val="FFFFFF"/>
              </a:gs>
              <a:gs pos="100000">
                <a:srgbClr val="063DE8"/>
              </a:gs>
            </a:gsLst>
            <a:lin ang="5400000" scaled="1"/>
          </a:gradFill>
          <a:ln w="12700" cap="rnd">
            <a:solidFill>
              <a:schemeClr val="bg1"/>
            </a:solidFill>
            <a:round/>
            <a:headEnd/>
            <a:tailEnd/>
          </a:ln>
        </p:spPr>
        <p:txBody>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sp>
        <p:nvSpPr>
          <p:cNvPr id="14390" name="Line 54">
            <a:extLst>
              <a:ext uri="{FF2B5EF4-FFF2-40B4-BE49-F238E27FC236}">
                <a16:creationId xmlns:a16="http://schemas.microsoft.com/office/drawing/2014/main" id="{49696E64-B713-7BEB-0674-C1F55A21E3BC}"/>
              </a:ext>
            </a:extLst>
          </p:cNvPr>
          <p:cNvSpPr>
            <a:spLocks noChangeShapeType="1"/>
          </p:cNvSpPr>
          <p:nvPr/>
        </p:nvSpPr>
        <p:spPr bwMode="auto">
          <a:xfrm flipV="1">
            <a:off x="4943475" y="5672138"/>
            <a:ext cx="2901950" cy="2540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391" name="Rectangle 55">
            <a:extLst>
              <a:ext uri="{FF2B5EF4-FFF2-40B4-BE49-F238E27FC236}">
                <a16:creationId xmlns:a16="http://schemas.microsoft.com/office/drawing/2014/main" id="{9CD285C3-D9EE-BC86-3BB5-2FC42A050086}"/>
              </a:ext>
            </a:extLst>
          </p:cNvPr>
          <p:cNvSpPr>
            <a:spLocks noChangeArrowheads="1"/>
          </p:cNvSpPr>
          <p:nvPr/>
        </p:nvSpPr>
        <p:spPr bwMode="auto">
          <a:xfrm>
            <a:off x="7645400" y="3787775"/>
            <a:ext cx="534988" cy="696913"/>
          </a:xfrm>
          <a:prstGeom prst="rect">
            <a:avLst/>
          </a:prstGeom>
          <a:noFill/>
          <a:ln w="508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sp>
        <p:nvSpPr>
          <p:cNvPr id="14392" name="Freeform 56">
            <a:extLst>
              <a:ext uri="{FF2B5EF4-FFF2-40B4-BE49-F238E27FC236}">
                <a16:creationId xmlns:a16="http://schemas.microsoft.com/office/drawing/2014/main" id="{AEE61986-9854-DA70-0CEF-5FA080E66D88}"/>
              </a:ext>
            </a:extLst>
          </p:cNvPr>
          <p:cNvSpPr>
            <a:spLocks/>
          </p:cNvSpPr>
          <p:nvPr/>
        </p:nvSpPr>
        <p:spPr bwMode="auto">
          <a:xfrm>
            <a:off x="5319713" y="3389313"/>
            <a:ext cx="536575" cy="933450"/>
          </a:xfrm>
          <a:custGeom>
            <a:avLst/>
            <a:gdLst>
              <a:gd name="T0" fmla="*/ 2147483647 w 761"/>
              <a:gd name="T1" fmla="*/ 2147483647 h 698"/>
              <a:gd name="T2" fmla="*/ 2147483647 w 761"/>
              <a:gd name="T3" fmla="*/ 0 h 698"/>
              <a:gd name="T4" fmla="*/ 2147483647 w 761"/>
              <a:gd name="T5" fmla="*/ 2147483647 h 698"/>
              <a:gd name="T6" fmla="*/ 0 w 761"/>
              <a:gd name="T7" fmla="*/ 2147483647 h 698"/>
              <a:gd name="T8" fmla="*/ 0 60000 65536"/>
              <a:gd name="T9" fmla="*/ 0 60000 65536"/>
              <a:gd name="T10" fmla="*/ 0 60000 65536"/>
              <a:gd name="T11" fmla="*/ 0 60000 65536"/>
              <a:gd name="T12" fmla="*/ 0 w 761"/>
              <a:gd name="T13" fmla="*/ 0 h 698"/>
              <a:gd name="T14" fmla="*/ 761 w 761"/>
              <a:gd name="T15" fmla="*/ 698 h 698"/>
            </a:gdLst>
            <a:ahLst/>
            <a:cxnLst>
              <a:cxn ang="T8">
                <a:pos x="T0" y="T1"/>
              </a:cxn>
              <a:cxn ang="T9">
                <a:pos x="T2" y="T3"/>
              </a:cxn>
              <a:cxn ang="T10">
                <a:pos x="T4" y="T5"/>
              </a:cxn>
              <a:cxn ang="T11">
                <a:pos x="T6" y="T7"/>
              </a:cxn>
            </a:cxnLst>
            <a:rect l="T12" t="T13" r="T14" b="T15"/>
            <a:pathLst>
              <a:path w="761" h="698">
                <a:moveTo>
                  <a:pt x="95" y="479"/>
                </a:moveTo>
                <a:lnTo>
                  <a:pt x="713" y="0"/>
                </a:lnTo>
                <a:lnTo>
                  <a:pt x="760" y="131"/>
                </a:lnTo>
                <a:lnTo>
                  <a:pt x="0" y="697"/>
                </a:lnTo>
              </a:path>
            </a:pathLst>
          </a:custGeom>
          <a:gradFill rotWithShape="0">
            <a:gsLst>
              <a:gs pos="0">
                <a:srgbClr val="919191"/>
              </a:gs>
              <a:gs pos="50000">
                <a:srgbClr val="C8C8C8"/>
              </a:gs>
              <a:gs pos="100000">
                <a:srgbClr val="919191"/>
              </a:gs>
            </a:gsLst>
            <a:lin ang="5400000" scaled="1"/>
          </a:gradFill>
          <a:ln w="12700" cap="rnd">
            <a:solidFill>
              <a:schemeClr val="tx1"/>
            </a:solidFill>
            <a:round/>
            <a:headEnd/>
            <a:tailEnd/>
          </a:ln>
        </p:spPr>
        <p:txBody>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sp>
        <p:nvSpPr>
          <p:cNvPr id="14393" name="Freeform 57">
            <a:extLst>
              <a:ext uri="{FF2B5EF4-FFF2-40B4-BE49-F238E27FC236}">
                <a16:creationId xmlns:a16="http://schemas.microsoft.com/office/drawing/2014/main" id="{72BA8E87-9CDB-C977-C942-7D1075CD871A}"/>
              </a:ext>
            </a:extLst>
          </p:cNvPr>
          <p:cNvSpPr>
            <a:spLocks/>
          </p:cNvSpPr>
          <p:nvPr/>
        </p:nvSpPr>
        <p:spPr bwMode="auto">
          <a:xfrm>
            <a:off x="5324475" y="3582988"/>
            <a:ext cx="2857500" cy="817562"/>
          </a:xfrm>
          <a:custGeom>
            <a:avLst/>
            <a:gdLst>
              <a:gd name="T0" fmla="*/ 0 w 4052"/>
              <a:gd name="T1" fmla="*/ 2147483647 h 611"/>
              <a:gd name="T2" fmla="*/ 2147483647 w 4052"/>
              <a:gd name="T3" fmla="*/ 2147483647 h 611"/>
              <a:gd name="T4" fmla="*/ 2147483647 w 4052"/>
              <a:gd name="T5" fmla="*/ 2147483647 h 611"/>
              <a:gd name="T6" fmla="*/ 2147483647 w 4052"/>
              <a:gd name="T7" fmla="*/ 0 h 611"/>
              <a:gd name="T8" fmla="*/ 0 w 4052"/>
              <a:gd name="T9" fmla="*/ 2147483647 h 611"/>
              <a:gd name="T10" fmla="*/ 0 60000 65536"/>
              <a:gd name="T11" fmla="*/ 0 60000 65536"/>
              <a:gd name="T12" fmla="*/ 0 60000 65536"/>
              <a:gd name="T13" fmla="*/ 0 60000 65536"/>
              <a:gd name="T14" fmla="*/ 0 60000 65536"/>
              <a:gd name="T15" fmla="*/ 0 w 4052"/>
              <a:gd name="T16" fmla="*/ 0 h 611"/>
              <a:gd name="T17" fmla="*/ 4052 w 4052"/>
              <a:gd name="T18" fmla="*/ 611 h 611"/>
            </a:gdLst>
            <a:ahLst/>
            <a:cxnLst>
              <a:cxn ang="T10">
                <a:pos x="T0" y="T1"/>
              </a:cxn>
              <a:cxn ang="T11">
                <a:pos x="T2" y="T3"/>
              </a:cxn>
              <a:cxn ang="T12">
                <a:pos x="T4" y="T5"/>
              </a:cxn>
              <a:cxn ang="T13">
                <a:pos x="T6" y="T7"/>
              </a:cxn>
              <a:cxn ang="T14">
                <a:pos x="T8" y="T9"/>
              </a:cxn>
            </a:cxnLst>
            <a:rect l="T15" t="T16" r="T17" b="T18"/>
            <a:pathLst>
              <a:path w="4052" h="611">
                <a:moveTo>
                  <a:pt x="0" y="559"/>
                </a:moveTo>
                <a:lnTo>
                  <a:pt x="4051" y="240"/>
                </a:lnTo>
                <a:lnTo>
                  <a:pt x="4051" y="610"/>
                </a:lnTo>
                <a:lnTo>
                  <a:pt x="760" y="0"/>
                </a:lnTo>
                <a:lnTo>
                  <a:pt x="0" y="559"/>
                </a:lnTo>
              </a:path>
            </a:pathLst>
          </a:custGeom>
          <a:solidFill>
            <a:srgbClr val="CECECE"/>
          </a:solidFill>
          <a:ln w="12700" cap="rnd">
            <a:solidFill>
              <a:srgbClr val="CECECE"/>
            </a:solidFill>
            <a:prstDash val="sysDot"/>
            <a:round/>
            <a:headEnd/>
            <a:tailEnd/>
          </a:ln>
        </p:spPr>
        <p:txBody>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sp>
        <p:nvSpPr>
          <p:cNvPr id="14394" name="Rectangle 58">
            <a:extLst>
              <a:ext uri="{FF2B5EF4-FFF2-40B4-BE49-F238E27FC236}">
                <a16:creationId xmlns:a16="http://schemas.microsoft.com/office/drawing/2014/main" id="{B8ECA4B7-33A2-5794-244E-974DC1C04775}"/>
              </a:ext>
            </a:extLst>
          </p:cNvPr>
          <p:cNvSpPr>
            <a:spLocks noChangeArrowheads="1"/>
          </p:cNvSpPr>
          <p:nvPr/>
        </p:nvSpPr>
        <p:spPr bwMode="auto">
          <a:xfrm>
            <a:off x="5986463" y="950913"/>
            <a:ext cx="957262"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6362" tIns="52388" rIns="106362" bIns="52388">
            <a:spAutoFit/>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algn="l"/>
            <a:r>
              <a:rPr lang="en-US" altLang="en-US" sz="2400" b="1">
                <a:solidFill>
                  <a:schemeClr val="tx1"/>
                </a:solidFill>
              </a:rPr>
              <a:t>Laser</a:t>
            </a:r>
          </a:p>
        </p:txBody>
      </p:sp>
      <p:sp>
        <p:nvSpPr>
          <p:cNvPr id="14395" name="Rectangle 59">
            <a:extLst>
              <a:ext uri="{FF2B5EF4-FFF2-40B4-BE49-F238E27FC236}">
                <a16:creationId xmlns:a16="http://schemas.microsoft.com/office/drawing/2014/main" id="{F14E2004-CC27-0D49-84AE-7E5506531735}"/>
              </a:ext>
            </a:extLst>
          </p:cNvPr>
          <p:cNvSpPr>
            <a:spLocks noChangeArrowheads="1"/>
          </p:cNvSpPr>
          <p:nvPr/>
        </p:nvSpPr>
        <p:spPr bwMode="auto">
          <a:xfrm>
            <a:off x="6480175" y="5138738"/>
            <a:ext cx="2455863"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6362" tIns="52388" rIns="106362" bIns="52388">
            <a:spAutoFit/>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algn="l"/>
            <a:r>
              <a:rPr lang="en-US" altLang="en-US" sz="2400" b="1">
                <a:solidFill>
                  <a:schemeClr val="tx1"/>
                </a:solidFill>
              </a:rPr>
              <a:t>Emission Pinhole</a:t>
            </a:r>
          </a:p>
        </p:txBody>
      </p:sp>
      <p:sp>
        <p:nvSpPr>
          <p:cNvPr id="14396" name="Line 60">
            <a:extLst>
              <a:ext uri="{FF2B5EF4-FFF2-40B4-BE49-F238E27FC236}">
                <a16:creationId xmlns:a16="http://schemas.microsoft.com/office/drawing/2014/main" id="{51405F12-862A-3F4F-CD6F-FCA5D76C9E73}"/>
              </a:ext>
            </a:extLst>
          </p:cNvPr>
          <p:cNvSpPr>
            <a:spLocks noChangeShapeType="1"/>
          </p:cNvSpPr>
          <p:nvPr/>
        </p:nvSpPr>
        <p:spPr bwMode="auto">
          <a:xfrm flipV="1">
            <a:off x="5957888" y="2155825"/>
            <a:ext cx="395287" cy="14605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14397" name="Freeform 61">
            <a:extLst>
              <a:ext uri="{FF2B5EF4-FFF2-40B4-BE49-F238E27FC236}">
                <a16:creationId xmlns:a16="http://schemas.microsoft.com/office/drawing/2014/main" id="{43DB1F78-A7E1-415F-1E77-D857A2F3E407}"/>
              </a:ext>
            </a:extLst>
          </p:cNvPr>
          <p:cNvSpPr>
            <a:spLocks/>
          </p:cNvSpPr>
          <p:nvPr/>
        </p:nvSpPr>
        <p:spPr bwMode="auto">
          <a:xfrm>
            <a:off x="5500688" y="1393825"/>
            <a:ext cx="355600" cy="468313"/>
          </a:xfrm>
          <a:custGeom>
            <a:avLst/>
            <a:gdLst>
              <a:gd name="T0" fmla="*/ 0 w 502"/>
              <a:gd name="T1" fmla="*/ 2147483647 h 349"/>
              <a:gd name="T2" fmla="*/ 0 w 502"/>
              <a:gd name="T3" fmla="*/ 2147483647 h 349"/>
              <a:gd name="T4" fmla="*/ 2147483647 w 502"/>
              <a:gd name="T5" fmla="*/ 2147483647 h 349"/>
              <a:gd name="T6" fmla="*/ 2147483647 w 502"/>
              <a:gd name="T7" fmla="*/ 2147483647 h 349"/>
              <a:gd name="T8" fmla="*/ 2147483647 w 502"/>
              <a:gd name="T9" fmla="*/ 2147483647 h 349"/>
              <a:gd name="T10" fmla="*/ 2147483647 w 502"/>
              <a:gd name="T11" fmla="*/ 0 h 349"/>
              <a:gd name="T12" fmla="*/ 0 60000 65536"/>
              <a:gd name="T13" fmla="*/ 0 60000 65536"/>
              <a:gd name="T14" fmla="*/ 0 60000 65536"/>
              <a:gd name="T15" fmla="*/ 0 60000 65536"/>
              <a:gd name="T16" fmla="*/ 0 60000 65536"/>
              <a:gd name="T17" fmla="*/ 0 60000 65536"/>
              <a:gd name="T18" fmla="*/ 0 w 502"/>
              <a:gd name="T19" fmla="*/ 0 h 349"/>
              <a:gd name="T20" fmla="*/ 502 w 502"/>
              <a:gd name="T21" fmla="*/ 349 h 349"/>
            </a:gdLst>
            <a:ahLst/>
            <a:cxnLst>
              <a:cxn ang="T12">
                <a:pos x="T0" y="T1"/>
              </a:cxn>
              <a:cxn ang="T13">
                <a:pos x="T2" y="T3"/>
              </a:cxn>
              <a:cxn ang="T14">
                <a:pos x="T4" y="T5"/>
              </a:cxn>
              <a:cxn ang="T15">
                <a:pos x="T6" y="T7"/>
              </a:cxn>
              <a:cxn ang="T16">
                <a:pos x="T8" y="T9"/>
              </a:cxn>
              <a:cxn ang="T17">
                <a:pos x="T10" y="T11"/>
              </a:cxn>
            </a:cxnLst>
            <a:rect l="T18" t="T19" r="T20" b="T21"/>
            <a:pathLst>
              <a:path w="502" h="349">
                <a:moveTo>
                  <a:pt x="0" y="7"/>
                </a:moveTo>
                <a:lnTo>
                  <a:pt x="0" y="174"/>
                </a:lnTo>
                <a:lnTo>
                  <a:pt x="100" y="348"/>
                </a:lnTo>
                <a:lnTo>
                  <a:pt x="424" y="348"/>
                </a:lnTo>
                <a:lnTo>
                  <a:pt x="501" y="160"/>
                </a:lnTo>
                <a:lnTo>
                  <a:pt x="501" y="0"/>
                </a:lnTo>
              </a:path>
            </a:pathLst>
          </a:custGeom>
          <a:gradFill rotWithShape="0">
            <a:gsLst>
              <a:gs pos="0">
                <a:srgbClr val="618FFD"/>
              </a:gs>
              <a:gs pos="50000">
                <a:srgbClr val="EFF4FF"/>
              </a:gs>
              <a:gs pos="100000">
                <a:srgbClr val="618FFD"/>
              </a:gs>
            </a:gsLst>
            <a:lin ang="189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sp>
        <p:nvSpPr>
          <p:cNvPr id="14398" name="Rectangle 62">
            <a:extLst>
              <a:ext uri="{FF2B5EF4-FFF2-40B4-BE49-F238E27FC236}">
                <a16:creationId xmlns:a16="http://schemas.microsoft.com/office/drawing/2014/main" id="{B5C469A1-44C6-3F62-D4D1-1696D855CAD7}"/>
              </a:ext>
            </a:extLst>
          </p:cNvPr>
          <p:cNvSpPr>
            <a:spLocks noChangeArrowheads="1"/>
          </p:cNvSpPr>
          <p:nvPr/>
        </p:nvSpPr>
        <p:spPr bwMode="auto">
          <a:xfrm>
            <a:off x="5522913" y="979488"/>
            <a:ext cx="82550" cy="477837"/>
          </a:xfrm>
          <a:prstGeom prst="rect">
            <a:avLst/>
          </a:prstGeom>
          <a:solidFill>
            <a:srgbClr val="B56DAB"/>
          </a:solidFill>
          <a:ln w="12700">
            <a:solidFill>
              <a:schemeClr val="tx1"/>
            </a:solidFill>
            <a:miter lim="800000"/>
            <a:headEnd/>
            <a:tailEnd/>
          </a:ln>
        </p:spPr>
        <p:txBody>
          <a:bodyPr wrap="none" anchor="ct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sp>
        <p:nvSpPr>
          <p:cNvPr id="14399" name="AutoShape 63">
            <a:extLst>
              <a:ext uri="{FF2B5EF4-FFF2-40B4-BE49-F238E27FC236}">
                <a16:creationId xmlns:a16="http://schemas.microsoft.com/office/drawing/2014/main" id="{6627C230-F49F-1976-4949-5345EE950C9A}"/>
              </a:ext>
            </a:extLst>
          </p:cNvPr>
          <p:cNvSpPr>
            <a:spLocks noChangeArrowheads="1"/>
          </p:cNvSpPr>
          <p:nvPr/>
        </p:nvSpPr>
        <p:spPr bwMode="auto">
          <a:xfrm>
            <a:off x="5230813" y="4781550"/>
            <a:ext cx="823912" cy="112713"/>
          </a:xfrm>
          <a:prstGeom prst="roundRect">
            <a:avLst>
              <a:gd name="adj" fmla="val 12495"/>
            </a:avLst>
          </a:prstGeom>
          <a:gradFill rotWithShape="0">
            <a:gsLst>
              <a:gs pos="0">
                <a:srgbClr val="919191"/>
              </a:gs>
              <a:gs pos="50000">
                <a:srgbClr val="D3D3D3"/>
              </a:gs>
              <a:gs pos="100000">
                <a:srgbClr val="919191"/>
              </a:gs>
            </a:gsLst>
            <a:lin ang="18900000" scaled="1"/>
          </a:gradFill>
          <a:ln w="12700">
            <a:solidFill>
              <a:schemeClr val="tx1"/>
            </a:solidFill>
            <a:round/>
            <a:headEnd/>
            <a:tailEnd/>
          </a:ln>
        </p:spPr>
        <p:txBody>
          <a:bodyPr wrap="none" anchor="ct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sp>
        <p:nvSpPr>
          <p:cNvPr id="14400" name="Line 64">
            <a:extLst>
              <a:ext uri="{FF2B5EF4-FFF2-40B4-BE49-F238E27FC236}">
                <a16:creationId xmlns:a16="http://schemas.microsoft.com/office/drawing/2014/main" id="{FEFE044E-689C-C2FD-1589-981AA4ADC009}"/>
              </a:ext>
            </a:extLst>
          </p:cNvPr>
          <p:cNvSpPr>
            <a:spLocks noChangeShapeType="1"/>
          </p:cNvSpPr>
          <p:nvPr/>
        </p:nvSpPr>
        <p:spPr bwMode="auto">
          <a:xfrm>
            <a:off x="4749800" y="4803775"/>
            <a:ext cx="33655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401" name="Freeform 65">
            <a:extLst>
              <a:ext uri="{FF2B5EF4-FFF2-40B4-BE49-F238E27FC236}">
                <a16:creationId xmlns:a16="http://schemas.microsoft.com/office/drawing/2014/main" id="{0CC90FDD-6FA2-C79C-14E9-4CA6BE80199C}"/>
              </a:ext>
            </a:extLst>
          </p:cNvPr>
          <p:cNvSpPr>
            <a:spLocks/>
          </p:cNvSpPr>
          <p:nvPr/>
        </p:nvSpPr>
        <p:spPr bwMode="auto">
          <a:xfrm>
            <a:off x="5372100" y="1481138"/>
            <a:ext cx="2820988" cy="4378325"/>
          </a:xfrm>
          <a:custGeom>
            <a:avLst/>
            <a:gdLst>
              <a:gd name="T0" fmla="*/ 2147483647 w 4000"/>
              <a:gd name="T1" fmla="*/ 0 h 3273"/>
              <a:gd name="T2" fmla="*/ 2147483647 w 4000"/>
              <a:gd name="T3" fmla="*/ 2147483647 h 3273"/>
              <a:gd name="T4" fmla="*/ 0 w 4000"/>
              <a:gd name="T5" fmla="*/ 2147483647 h 3273"/>
              <a:gd name="T6" fmla="*/ 2147483647 w 4000"/>
              <a:gd name="T7" fmla="*/ 2147483647 h 3273"/>
              <a:gd name="T8" fmla="*/ 2147483647 w 4000"/>
              <a:gd name="T9" fmla="*/ 2147483647 h 3273"/>
              <a:gd name="T10" fmla="*/ 2147483647 w 4000"/>
              <a:gd name="T11" fmla="*/ 2147483647 h 3273"/>
              <a:gd name="T12" fmla="*/ 2147483647 w 4000"/>
              <a:gd name="T13" fmla="*/ 2147483647 h 3273"/>
              <a:gd name="T14" fmla="*/ 0 60000 65536"/>
              <a:gd name="T15" fmla="*/ 0 60000 65536"/>
              <a:gd name="T16" fmla="*/ 0 60000 65536"/>
              <a:gd name="T17" fmla="*/ 0 60000 65536"/>
              <a:gd name="T18" fmla="*/ 0 60000 65536"/>
              <a:gd name="T19" fmla="*/ 0 60000 65536"/>
              <a:gd name="T20" fmla="*/ 0 60000 65536"/>
              <a:gd name="T21" fmla="*/ 0 w 4000"/>
              <a:gd name="T22" fmla="*/ 0 h 3273"/>
              <a:gd name="T23" fmla="*/ 4000 w 4000"/>
              <a:gd name="T24" fmla="*/ 3273 h 327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00" h="3273">
                <a:moveTo>
                  <a:pt x="598" y="0"/>
                </a:moveTo>
                <a:lnTo>
                  <a:pt x="609" y="104"/>
                </a:lnTo>
                <a:lnTo>
                  <a:pt x="0" y="2513"/>
                </a:lnTo>
                <a:lnTo>
                  <a:pt x="418" y="3272"/>
                </a:lnTo>
                <a:lnTo>
                  <a:pt x="757" y="2493"/>
                </a:lnTo>
                <a:lnTo>
                  <a:pt x="542" y="1661"/>
                </a:lnTo>
                <a:lnTo>
                  <a:pt x="3999" y="2077"/>
                </a:lnTo>
              </a:path>
            </a:pathLst>
          </a:custGeom>
          <a:noFill/>
          <a:ln w="25400" cap="rnd">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sp>
        <p:nvSpPr>
          <p:cNvPr id="14402" name="Freeform 66">
            <a:extLst>
              <a:ext uri="{FF2B5EF4-FFF2-40B4-BE49-F238E27FC236}">
                <a16:creationId xmlns:a16="http://schemas.microsoft.com/office/drawing/2014/main" id="{C98CE1D5-1B07-AD65-58B2-7FDDF4F469DB}"/>
              </a:ext>
            </a:extLst>
          </p:cNvPr>
          <p:cNvSpPr>
            <a:spLocks/>
          </p:cNvSpPr>
          <p:nvPr/>
        </p:nvSpPr>
        <p:spPr bwMode="auto">
          <a:xfrm>
            <a:off x="5618163" y="3625850"/>
            <a:ext cx="1562100" cy="2055813"/>
          </a:xfrm>
          <a:custGeom>
            <a:avLst/>
            <a:gdLst>
              <a:gd name="T0" fmla="*/ 0 w 2216"/>
              <a:gd name="T1" fmla="*/ 2147483647 h 1537"/>
              <a:gd name="T2" fmla="*/ 2147483647 w 2216"/>
              <a:gd name="T3" fmla="*/ 2147483647 h 1537"/>
              <a:gd name="T4" fmla="*/ 2147483647 w 2216"/>
              <a:gd name="T5" fmla="*/ 0 h 1537"/>
              <a:gd name="T6" fmla="*/ 2147483647 w 2216"/>
              <a:gd name="T7" fmla="*/ 2147483647 h 1537"/>
              <a:gd name="T8" fmla="*/ 0 60000 65536"/>
              <a:gd name="T9" fmla="*/ 0 60000 65536"/>
              <a:gd name="T10" fmla="*/ 0 60000 65536"/>
              <a:gd name="T11" fmla="*/ 0 60000 65536"/>
              <a:gd name="T12" fmla="*/ 0 w 2216"/>
              <a:gd name="T13" fmla="*/ 0 h 1537"/>
              <a:gd name="T14" fmla="*/ 2216 w 2216"/>
              <a:gd name="T15" fmla="*/ 1537 h 1537"/>
            </a:gdLst>
            <a:ahLst/>
            <a:cxnLst>
              <a:cxn ang="T8">
                <a:pos x="T0" y="T1"/>
              </a:cxn>
              <a:cxn ang="T9">
                <a:pos x="T2" y="T3"/>
              </a:cxn>
              <a:cxn ang="T10">
                <a:pos x="T4" y="T5"/>
              </a:cxn>
              <a:cxn ang="T11">
                <a:pos x="T6" y="T7"/>
              </a:cxn>
            </a:cxnLst>
            <a:rect l="T12" t="T13" r="T14" b="T15"/>
            <a:pathLst>
              <a:path w="2216" h="1537">
                <a:moveTo>
                  <a:pt x="0" y="1536"/>
                </a:moveTo>
                <a:lnTo>
                  <a:pt x="260" y="924"/>
                </a:lnTo>
                <a:lnTo>
                  <a:pt x="294" y="0"/>
                </a:lnTo>
                <a:lnTo>
                  <a:pt x="2215" y="42"/>
                </a:lnTo>
              </a:path>
            </a:pathLst>
          </a:custGeom>
          <a:noFill/>
          <a:ln w="25400" cap="rnd">
            <a:solidFill>
              <a:schemeClr val="hlink"/>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sp>
        <p:nvSpPr>
          <p:cNvPr id="14403" name="Line 67">
            <a:extLst>
              <a:ext uri="{FF2B5EF4-FFF2-40B4-BE49-F238E27FC236}">
                <a16:creationId xmlns:a16="http://schemas.microsoft.com/office/drawing/2014/main" id="{F125DBE3-CB6E-5591-1DD0-A585A453806D}"/>
              </a:ext>
            </a:extLst>
          </p:cNvPr>
          <p:cNvSpPr>
            <a:spLocks noChangeShapeType="1"/>
          </p:cNvSpPr>
          <p:nvPr/>
        </p:nvSpPr>
        <p:spPr bwMode="auto">
          <a:xfrm>
            <a:off x="5673725" y="5854700"/>
            <a:ext cx="50800" cy="20161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404" name="Freeform 68">
            <a:extLst>
              <a:ext uri="{FF2B5EF4-FFF2-40B4-BE49-F238E27FC236}">
                <a16:creationId xmlns:a16="http://schemas.microsoft.com/office/drawing/2014/main" id="{A0A16515-7FDA-9022-E906-FF08DE0E912B}"/>
              </a:ext>
            </a:extLst>
          </p:cNvPr>
          <p:cNvSpPr>
            <a:spLocks/>
          </p:cNvSpPr>
          <p:nvPr/>
        </p:nvSpPr>
        <p:spPr bwMode="auto">
          <a:xfrm>
            <a:off x="5675313" y="3848100"/>
            <a:ext cx="1514475" cy="2208213"/>
          </a:xfrm>
          <a:custGeom>
            <a:avLst/>
            <a:gdLst>
              <a:gd name="T0" fmla="*/ 2147483647 w 2149"/>
              <a:gd name="T1" fmla="*/ 2147483647 h 1650"/>
              <a:gd name="T2" fmla="*/ 2147483647 w 2149"/>
              <a:gd name="T3" fmla="*/ 2147483647 h 1650"/>
              <a:gd name="T4" fmla="*/ 0 w 2149"/>
              <a:gd name="T5" fmla="*/ 0 h 1650"/>
              <a:gd name="T6" fmla="*/ 2147483647 w 2149"/>
              <a:gd name="T7" fmla="*/ 2147483647 h 1650"/>
              <a:gd name="T8" fmla="*/ 0 60000 65536"/>
              <a:gd name="T9" fmla="*/ 0 60000 65536"/>
              <a:gd name="T10" fmla="*/ 0 60000 65536"/>
              <a:gd name="T11" fmla="*/ 0 60000 65536"/>
              <a:gd name="T12" fmla="*/ 0 w 2149"/>
              <a:gd name="T13" fmla="*/ 0 h 1650"/>
              <a:gd name="T14" fmla="*/ 2149 w 2149"/>
              <a:gd name="T15" fmla="*/ 1650 h 1650"/>
            </a:gdLst>
            <a:ahLst/>
            <a:cxnLst>
              <a:cxn ang="T8">
                <a:pos x="T0" y="T1"/>
              </a:cxn>
              <a:cxn ang="T9">
                <a:pos x="T2" y="T3"/>
              </a:cxn>
              <a:cxn ang="T10">
                <a:pos x="T4" y="T5"/>
              </a:cxn>
              <a:cxn ang="T11">
                <a:pos x="T6" y="T7"/>
              </a:cxn>
            </a:cxnLst>
            <a:rect l="T12" t="T13" r="T14" b="T15"/>
            <a:pathLst>
              <a:path w="2149" h="1650">
                <a:moveTo>
                  <a:pt x="87" y="1649"/>
                </a:moveTo>
                <a:lnTo>
                  <a:pt x="475" y="737"/>
                </a:lnTo>
                <a:lnTo>
                  <a:pt x="0" y="0"/>
                </a:lnTo>
                <a:lnTo>
                  <a:pt x="2148" y="466"/>
                </a:lnTo>
              </a:path>
            </a:pathLst>
          </a:custGeom>
          <a:noFill/>
          <a:ln w="25400" cap="rnd">
            <a:solidFill>
              <a:schemeClr val="accent2"/>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sp>
        <p:nvSpPr>
          <p:cNvPr id="14405" name="Rectangle 69">
            <a:extLst>
              <a:ext uri="{FF2B5EF4-FFF2-40B4-BE49-F238E27FC236}">
                <a16:creationId xmlns:a16="http://schemas.microsoft.com/office/drawing/2014/main" id="{EB9337DF-EC92-96B3-1D5B-B7D2BE8249B5}"/>
              </a:ext>
            </a:extLst>
          </p:cNvPr>
          <p:cNvSpPr>
            <a:spLocks noChangeArrowheads="1"/>
          </p:cNvSpPr>
          <p:nvPr/>
        </p:nvSpPr>
        <p:spPr bwMode="auto">
          <a:xfrm>
            <a:off x="6019800" y="1746250"/>
            <a:ext cx="25749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algn="l"/>
            <a:r>
              <a:rPr lang="en-US" altLang="en-US" sz="2400" b="1">
                <a:solidFill>
                  <a:schemeClr val="tx1"/>
                </a:solidFill>
              </a:rPr>
              <a:t>Excitation Pinhole</a:t>
            </a:r>
          </a:p>
        </p:txBody>
      </p:sp>
      <p:sp>
        <p:nvSpPr>
          <p:cNvPr id="14406" name="Rectangle 70">
            <a:extLst>
              <a:ext uri="{FF2B5EF4-FFF2-40B4-BE49-F238E27FC236}">
                <a16:creationId xmlns:a16="http://schemas.microsoft.com/office/drawing/2014/main" id="{5E30E4FA-19DF-8599-814E-741877D4C42B}"/>
              </a:ext>
            </a:extLst>
          </p:cNvPr>
          <p:cNvSpPr>
            <a:spLocks noChangeArrowheads="1"/>
          </p:cNvSpPr>
          <p:nvPr/>
        </p:nvSpPr>
        <p:spPr bwMode="auto">
          <a:xfrm>
            <a:off x="7185025" y="3081338"/>
            <a:ext cx="80963" cy="874712"/>
          </a:xfrm>
          <a:prstGeom prst="rect">
            <a:avLst/>
          </a:prstGeom>
          <a:solidFill>
            <a:srgbClr val="919191"/>
          </a:solidFill>
          <a:ln w="12700">
            <a:solidFill>
              <a:schemeClr val="tx1"/>
            </a:solidFill>
            <a:miter lim="800000"/>
            <a:headEnd/>
            <a:tailEnd/>
          </a:ln>
        </p:spPr>
        <p:txBody>
          <a:bodyPr wrap="none" anchor="ct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sp>
        <p:nvSpPr>
          <p:cNvPr id="14407" name="Rectangle 71">
            <a:extLst>
              <a:ext uri="{FF2B5EF4-FFF2-40B4-BE49-F238E27FC236}">
                <a16:creationId xmlns:a16="http://schemas.microsoft.com/office/drawing/2014/main" id="{7D8C2D01-2571-1F80-28C9-0105E201CCB1}"/>
              </a:ext>
            </a:extLst>
          </p:cNvPr>
          <p:cNvSpPr>
            <a:spLocks noChangeArrowheads="1"/>
          </p:cNvSpPr>
          <p:nvPr/>
        </p:nvSpPr>
        <p:spPr bwMode="auto">
          <a:xfrm>
            <a:off x="7185025" y="4106863"/>
            <a:ext cx="80963" cy="871537"/>
          </a:xfrm>
          <a:prstGeom prst="rect">
            <a:avLst/>
          </a:prstGeom>
          <a:solidFill>
            <a:srgbClr val="919191"/>
          </a:solidFill>
          <a:ln w="12700">
            <a:solidFill>
              <a:schemeClr val="tx1"/>
            </a:solidFill>
            <a:miter lim="800000"/>
            <a:headEnd/>
            <a:tailEnd/>
          </a:ln>
        </p:spPr>
        <p:txBody>
          <a:bodyPr wrap="none" anchor="ct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sp>
        <p:nvSpPr>
          <p:cNvPr id="14408" name="Rectangle 72">
            <a:extLst>
              <a:ext uri="{FF2B5EF4-FFF2-40B4-BE49-F238E27FC236}">
                <a16:creationId xmlns:a16="http://schemas.microsoft.com/office/drawing/2014/main" id="{6A96497F-9CE5-5E95-6A6A-B9586E453BA5}"/>
              </a:ext>
            </a:extLst>
          </p:cNvPr>
          <p:cNvSpPr>
            <a:spLocks noChangeArrowheads="1"/>
          </p:cNvSpPr>
          <p:nvPr/>
        </p:nvSpPr>
        <p:spPr bwMode="auto">
          <a:xfrm>
            <a:off x="5040313" y="2403475"/>
            <a:ext cx="587375" cy="149225"/>
          </a:xfrm>
          <a:prstGeom prst="rect">
            <a:avLst/>
          </a:prstGeom>
          <a:solidFill>
            <a:srgbClr val="919191"/>
          </a:solidFill>
          <a:ln w="12700">
            <a:solidFill>
              <a:schemeClr val="tx1"/>
            </a:solidFill>
            <a:miter lim="800000"/>
            <a:headEnd/>
            <a:tailEnd/>
          </a:ln>
        </p:spPr>
        <p:txBody>
          <a:bodyPr wrap="none" anchor="ct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sp>
        <p:nvSpPr>
          <p:cNvPr id="14409" name="Rectangle 73">
            <a:extLst>
              <a:ext uri="{FF2B5EF4-FFF2-40B4-BE49-F238E27FC236}">
                <a16:creationId xmlns:a16="http://schemas.microsoft.com/office/drawing/2014/main" id="{17CD6B33-DB85-8171-3FC4-AE3743C093C3}"/>
              </a:ext>
            </a:extLst>
          </p:cNvPr>
          <p:cNvSpPr>
            <a:spLocks noChangeArrowheads="1"/>
          </p:cNvSpPr>
          <p:nvPr/>
        </p:nvSpPr>
        <p:spPr bwMode="auto">
          <a:xfrm>
            <a:off x="5735638" y="2403475"/>
            <a:ext cx="588962" cy="149225"/>
          </a:xfrm>
          <a:prstGeom prst="rect">
            <a:avLst/>
          </a:prstGeom>
          <a:solidFill>
            <a:srgbClr val="919191"/>
          </a:solidFill>
          <a:ln w="12700">
            <a:solidFill>
              <a:schemeClr val="tx1"/>
            </a:solidFill>
            <a:miter lim="800000"/>
            <a:headEnd/>
            <a:tailEnd/>
          </a:ln>
        </p:spPr>
        <p:txBody>
          <a:bodyPr wrap="none" anchor="ct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sp>
        <p:nvSpPr>
          <p:cNvPr id="14410" name="Rectangle 74">
            <a:extLst>
              <a:ext uri="{FF2B5EF4-FFF2-40B4-BE49-F238E27FC236}">
                <a16:creationId xmlns:a16="http://schemas.microsoft.com/office/drawing/2014/main" id="{BF5BEBA4-6370-7B80-48D0-8903B0637A1B}"/>
              </a:ext>
            </a:extLst>
          </p:cNvPr>
          <p:cNvSpPr>
            <a:spLocks noChangeArrowheads="1"/>
          </p:cNvSpPr>
          <p:nvPr/>
        </p:nvSpPr>
        <p:spPr bwMode="auto">
          <a:xfrm>
            <a:off x="7731125" y="3294063"/>
            <a:ext cx="8572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algn="l"/>
            <a:r>
              <a:rPr lang="en-US" altLang="en-US" sz="2400" b="1">
                <a:solidFill>
                  <a:schemeClr val="tx1"/>
                </a:solidFill>
              </a:rPr>
              <a:t>PMT</a:t>
            </a:r>
          </a:p>
        </p:txBody>
      </p:sp>
      <p:sp>
        <p:nvSpPr>
          <p:cNvPr id="14411" name="AutoShape 75">
            <a:extLst>
              <a:ext uri="{FF2B5EF4-FFF2-40B4-BE49-F238E27FC236}">
                <a16:creationId xmlns:a16="http://schemas.microsoft.com/office/drawing/2014/main" id="{E3BA8E6D-7F9A-A9EB-4194-678EFB2FC3C9}"/>
              </a:ext>
            </a:extLst>
          </p:cNvPr>
          <p:cNvSpPr>
            <a:spLocks noChangeArrowheads="1"/>
          </p:cNvSpPr>
          <p:nvPr/>
        </p:nvSpPr>
        <p:spPr bwMode="auto">
          <a:xfrm>
            <a:off x="7305675" y="3082925"/>
            <a:ext cx="60325" cy="1881188"/>
          </a:xfrm>
          <a:prstGeom prst="octagon">
            <a:avLst>
              <a:gd name="adj" fmla="val 29282"/>
            </a:avLst>
          </a:prstGeom>
          <a:gradFill rotWithShape="0">
            <a:gsLst>
              <a:gs pos="0">
                <a:srgbClr val="00AE00"/>
              </a:gs>
              <a:gs pos="50000">
                <a:srgbClr val="7FD67F"/>
              </a:gs>
              <a:gs pos="100000">
                <a:srgbClr val="00AE00"/>
              </a:gs>
            </a:gsLst>
            <a:lin ang="2700000" scaled="1"/>
          </a:gradFill>
          <a:ln w="12700">
            <a:solidFill>
              <a:schemeClr val="tx1"/>
            </a:solidFill>
            <a:miter lim="800000"/>
            <a:headEnd/>
            <a:tailEnd/>
          </a:ln>
        </p:spPr>
        <p:txBody>
          <a:bodyPr wrap="none" anchor="ct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sp>
        <p:nvSpPr>
          <p:cNvPr id="14412" name="AutoShape 76">
            <a:extLst>
              <a:ext uri="{FF2B5EF4-FFF2-40B4-BE49-F238E27FC236}">
                <a16:creationId xmlns:a16="http://schemas.microsoft.com/office/drawing/2014/main" id="{E4E30104-BC5C-F7C2-B383-3B41B7BF81ED}"/>
              </a:ext>
            </a:extLst>
          </p:cNvPr>
          <p:cNvSpPr>
            <a:spLocks noChangeArrowheads="1"/>
          </p:cNvSpPr>
          <p:nvPr/>
        </p:nvSpPr>
        <p:spPr bwMode="auto">
          <a:xfrm>
            <a:off x="5065713" y="2597150"/>
            <a:ext cx="1239837" cy="84138"/>
          </a:xfrm>
          <a:prstGeom prst="octagon">
            <a:avLst>
              <a:gd name="adj" fmla="val 29282"/>
            </a:avLst>
          </a:prstGeom>
          <a:solidFill>
            <a:srgbClr val="063DE8"/>
          </a:solidFill>
          <a:ln w="12700">
            <a:solidFill>
              <a:schemeClr val="tx1"/>
            </a:solidFill>
            <a:miter lim="800000"/>
            <a:headEnd/>
            <a:tailEnd/>
          </a:ln>
        </p:spPr>
        <p:txBody>
          <a:bodyPr wrap="none" anchor="ct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sp>
        <p:nvSpPr>
          <p:cNvPr id="14413" name="Freeform 77">
            <a:extLst>
              <a:ext uri="{FF2B5EF4-FFF2-40B4-BE49-F238E27FC236}">
                <a16:creationId xmlns:a16="http://schemas.microsoft.com/office/drawing/2014/main" id="{1E6F95EF-9E4C-DAFA-B21A-2E79671E875A}"/>
              </a:ext>
            </a:extLst>
          </p:cNvPr>
          <p:cNvSpPr>
            <a:spLocks/>
          </p:cNvSpPr>
          <p:nvPr/>
        </p:nvSpPr>
        <p:spPr bwMode="auto">
          <a:xfrm>
            <a:off x="5843588" y="4911725"/>
            <a:ext cx="44450" cy="112713"/>
          </a:xfrm>
          <a:custGeom>
            <a:avLst/>
            <a:gdLst>
              <a:gd name="T0" fmla="*/ 2147483647 w 64"/>
              <a:gd name="T1" fmla="*/ 0 h 84"/>
              <a:gd name="T2" fmla="*/ 2147483647 w 64"/>
              <a:gd name="T3" fmla="*/ 2147483647 h 84"/>
              <a:gd name="T4" fmla="*/ 0 w 64"/>
              <a:gd name="T5" fmla="*/ 2147483647 h 84"/>
              <a:gd name="T6" fmla="*/ 2147483647 w 64"/>
              <a:gd name="T7" fmla="*/ 0 h 84"/>
              <a:gd name="T8" fmla="*/ 0 60000 65536"/>
              <a:gd name="T9" fmla="*/ 0 60000 65536"/>
              <a:gd name="T10" fmla="*/ 0 60000 65536"/>
              <a:gd name="T11" fmla="*/ 0 60000 65536"/>
              <a:gd name="T12" fmla="*/ 0 w 64"/>
              <a:gd name="T13" fmla="*/ 0 h 84"/>
              <a:gd name="T14" fmla="*/ 64 w 64"/>
              <a:gd name="T15" fmla="*/ 84 h 84"/>
            </a:gdLst>
            <a:ahLst/>
            <a:cxnLst>
              <a:cxn ang="T8">
                <a:pos x="T0" y="T1"/>
              </a:cxn>
              <a:cxn ang="T9">
                <a:pos x="T2" y="T3"/>
              </a:cxn>
              <a:cxn ang="T10">
                <a:pos x="T4" y="T5"/>
              </a:cxn>
              <a:cxn ang="T11">
                <a:pos x="T6" y="T7"/>
              </a:cxn>
            </a:cxnLst>
            <a:rect l="T12" t="T13" r="T14" b="T15"/>
            <a:pathLst>
              <a:path w="64" h="84">
                <a:moveTo>
                  <a:pt x="56" y="0"/>
                </a:moveTo>
                <a:lnTo>
                  <a:pt x="63" y="83"/>
                </a:lnTo>
                <a:lnTo>
                  <a:pt x="0" y="69"/>
                </a:lnTo>
                <a:lnTo>
                  <a:pt x="56" y="0"/>
                </a:lnTo>
              </a:path>
            </a:pathLst>
          </a:custGeom>
          <a:solidFill>
            <a:schemeClr val="tx2"/>
          </a:solidFill>
          <a:ln w="12700" cap="rnd">
            <a:solidFill>
              <a:schemeClr val="tx1"/>
            </a:solidFill>
            <a:round/>
            <a:headEnd/>
            <a:tailEnd/>
          </a:ln>
        </p:spPr>
        <p:txBody>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sp>
        <p:nvSpPr>
          <p:cNvPr id="14414" name="Freeform 78">
            <a:extLst>
              <a:ext uri="{FF2B5EF4-FFF2-40B4-BE49-F238E27FC236}">
                <a16:creationId xmlns:a16="http://schemas.microsoft.com/office/drawing/2014/main" id="{E4059ED4-6A5E-9B0E-1D7B-D7C6386E4F2D}"/>
              </a:ext>
            </a:extLst>
          </p:cNvPr>
          <p:cNvSpPr>
            <a:spLocks/>
          </p:cNvSpPr>
          <p:nvPr/>
        </p:nvSpPr>
        <p:spPr bwMode="auto">
          <a:xfrm>
            <a:off x="5753100" y="3729038"/>
            <a:ext cx="46038" cy="112712"/>
          </a:xfrm>
          <a:custGeom>
            <a:avLst/>
            <a:gdLst>
              <a:gd name="T0" fmla="*/ 2147483647 w 64"/>
              <a:gd name="T1" fmla="*/ 0 h 84"/>
              <a:gd name="T2" fmla="*/ 0 w 64"/>
              <a:gd name="T3" fmla="*/ 2147483647 h 84"/>
              <a:gd name="T4" fmla="*/ 2147483647 w 64"/>
              <a:gd name="T5" fmla="*/ 2147483647 h 84"/>
              <a:gd name="T6" fmla="*/ 2147483647 w 64"/>
              <a:gd name="T7" fmla="*/ 0 h 84"/>
              <a:gd name="T8" fmla="*/ 0 60000 65536"/>
              <a:gd name="T9" fmla="*/ 0 60000 65536"/>
              <a:gd name="T10" fmla="*/ 0 60000 65536"/>
              <a:gd name="T11" fmla="*/ 0 60000 65536"/>
              <a:gd name="T12" fmla="*/ 0 w 64"/>
              <a:gd name="T13" fmla="*/ 0 h 84"/>
              <a:gd name="T14" fmla="*/ 64 w 64"/>
              <a:gd name="T15" fmla="*/ 84 h 84"/>
            </a:gdLst>
            <a:ahLst/>
            <a:cxnLst>
              <a:cxn ang="T8">
                <a:pos x="T0" y="T1"/>
              </a:cxn>
              <a:cxn ang="T9">
                <a:pos x="T2" y="T3"/>
              </a:cxn>
              <a:cxn ang="T10">
                <a:pos x="T4" y="T5"/>
              </a:cxn>
              <a:cxn ang="T11">
                <a:pos x="T6" y="T7"/>
              </a:cxn>
            </a:cxnLst>
            <a:rect l="T12" t="T13" r="T14" b="T15"/>
            <a:pathLst>
              <a:path w="64" h="84">
                <a:moveTo>
                  <a:pt x="1" y="0"/>
                </a:moveTo>
                <a:lnTo>
                  <a:pt x="0" y="83"/>
                </a:lnTo>
                <a:lnTo>
                  <a:pt x="63" y="65"/>
                </a:lnTo>
                <a:lnTo>
                  <a:pt x="1" y="0"/>
                </a:lnTo>
              </a:path>
            </a:pathLst>
          </a:custGeom>
          <a:solidFill>
            <a:schemeClr val="tx2"/>
          </a:solidFill>
          <a:ln w="12700" cap="rnd">
            <a:solidFill>
              <a:schemeClr val="tx1"/>
            </a:solidFill>
            <a:round/>
            <a:headEnd/>
            <a:tailEnd/>
          </a:ln>
        </p:spPr>
        <p:txBody>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sp>
        <p:nvSpPr>
          <p:cNvPr id="14415" name="Freeform 79">
            <a:extLst>
              <a:ext uri="{FF2B5EF4-FFF2-40B4-BE49-F238E27FC236}">
                <a16:creationId xmlns:a16="http://schemas.microsoft.com/office/drawing/2014/main" id="{D2F57CDA-F5FE-885A-2A94-4278C5DEFB6D}"/>
              </a:ext>
            </a:extLst>
          </p:cNvPr>
          <p:cNvSpPr>
            <a:spLocks/>
          </p:cNvSpPr>
          <p:nvPr/>
        </p:nvSpPr>
        <p:spPr bwMode="auto">
          <a:xfrm>
            <a:off x="5380038" y="4649788"/>
            <a:ext cx="46037" cy="112712"/>
          </a:xfrm>
          <a:custGeom>
            <a:avLst/>
            <a:gdLst>
              <a:gd name="T0" fmla="*/ 2147483647 w 64"/>
              <a:gd name="T1" fmla="*/ 2147483647 h 85"/>
              <a:gd name="T2" fmla="*/ 0 w 64"/>
              <a:gd name="T3" fmla="*/ 0 h 85"/>
              <a:gd name="T4" fmla="*/ 2147483647 w 64"/>
              <a:gd name="T5" fmla="*/ 2147483647 h 85"/>
              <a:gd name="T6" fmla="*/ 2147483647 w 64"/>
              <a:gd name="T7" fmla="*/ 2147483647 h 85"/>
              <a:gd name="T8" fmla="*/ 0 60000 65536"/>
              <a:gd name="T9" fmla="*/ 0 60000 65536"/>
              <a:gd name="T10" fmla="*/ 0 60000 65536"/>
              <a:gd name="T11" fmla="*/ 0 60000 65536"/>
              <a:gd name="T12" fmla="*/ 0 w 64"/>
              <a:gd name="T13" fmla="*/ 0 h 85"/>
              <a:gd name="T14" fmla="*/ 64 w 64"/>
              <a:gd name="T15" fmla="*/ 85 h 85"/>
            </a:gdLst>
            <a:ahLst/>
            <a:cxnLst>
              <a:cxn ang="T8">
                <a:pos x="T0" y="T1"/>
              </a:cxn>
              <a:cxn ang="T9">
                <a:pos x="T2" y="T3"/>
              </a:cxn>
              <a:cxn ang="T10">
                <a:pos x="T4" y="T5"/>
              </a:cxn>
              <a:cxn ang="T11">
                <a:pos x="T6" y="T7"/>
              </a:cxn>
            </a:cxnLst>
            <a:rect l="T12" t="T13" r="T14" b="T15"/>
            <a:pathLst>
              <a:path w="64" h="85">
                <a:moveTo>
                  <a:pt x="5" y="84"/>
                </a:moveTo>
                <a:lnTo>
                  <a:pt x="0" y="0"/>
                </a:lnTo>
                <a:lnTo>
                  <a:pt x="63" y="16"/>
                </a:lnTo>
                <a:lnTo>
                  <a:pt x="5" y="84"/>
                </a:lnTo>
              </a:path>
            </a:pathLst>
          </a:custGeom>
          <a:solidFill>
            <a:schemeClr val="tx2"/>
          </a:solidFill>
          <a:ln w="12700" cap="rnd">
            <a:solidFill>
              <a:schemeClr val="tx1"/>
            </a:solidFill>
            <a:round/>
            <a:headEnd/>
            <a:tailEnd/>
          </a:ln>
        </p:spPr>
        <p:txBody>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sp>
        <p:nvSpPr>
          <p:cNvPr id="14416" name="Line 80">
            <a:extLst>
              <a:ext uri="{FF2B5EF4-FFF2-40B4-BE49-F238E27FC236}">
                <a16:creationId xmlns:a16="http://schemas.microsoft.com/office/drawing/2014/main" id="{864E56EE-6113-F2FE-96EF-6760C1309A08}"/>
              </a:ext>
            </a:extLst>
          </p:cNvPr>
          <p:cNvSpPr>
            <a:spLocks noChangeShapeType="1"/>
          </p:cNvSpPr>
          <p:nvPr/>
        </p:nvSpPr>
        <p:spPr bwMode="auto">
          <a:xfrm flipV="1">
            <a:off x="7089775" y="4294188"/>
            <a:ext cx="125413" cy="89058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417" name="Rectangle 81">
            <a:extLst>
              <a:ext uri="{FF2B5EF4-FFF2-40B4-BE49-F238E27FC236}">
                <a16:creationId xmlns:a16="http://schemas.microsoft.com/office/drawing/2014/main" id="{F90C152F-370C-97BD-B693-022B7E5C27FF}"/>
              </a:ext>
            </a:extLst>
          </p:cNvPr>
          <p:cNvSpPr>
            <a:spLocks noChangeArrowheads="1"/>
          </p:cNvSpPr>
          <p:nvPr/>
        </p:nvSpPr>
        <p:spPr bwMode="auto">
          <a:xfrm>
            <a:off x="7620000" y="4673600"/>
            <a:ext cx="1366838"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algn="l">
              <a:lnSpc>
                <a:spcPct val="75000"/>
              </a:lnSpc>
            </a:pPr>
            <a:r>
              <a:rPr lang="en-US" altLang="en-US" sz="2400" b="1">
                <a:solidFill>
                  <a:schemeClr val="tx1"/>
                </a:solidFill>
              </a:rPr>
              <a:t>Emission</a:t>
            </a:r>
          </a:p>
          <a:p>
            <a:pPr algn="l">
              <a:lnSpc>
                <a:spcPct val="75000"/>
              </a:lnSpc>
            </a:pPr>
            <a:r>
              <a:rPr lang="en-US" altLang="en-US" sz="2400" b="1">
                <a:solidFill>
                  <a:schemeClr val="tx1"/>
                </a:solidFill>
              </a:rPr>
              <a:t>Filter</a:t>
            </a:r>
          </a:p>
        </p:txBody>
      </p:sp>
      <p:sp>
        <p:nvSpPr>
          <p:cNvPr id="14418" name="Line 82">
            <a:extLst>
              <a:ext uri="{FF2B5EF4-FFF2-40B4-BE49-F238E27FC236}">
                <a16:creationId xmlns:a16="http://schemas.microsoft.com/office/drawing/2014/main" id="{0716D0FE-AF75-868C-19C8-8A7F2BC6A4AF}"/>
              </a:ext>
            </a:extLst>
          </p:cNvPr>
          <p:cNvSpPr>
            <a:spLocks noChangeShapeType="1"/>
          </p:cNvSpPr>
          <p:nvPr/>
        </p:nvSpPr>
        <p:spPr bwMode="auto">
          <a:xfrm flipH="1" flipV="1">
            <a:off x="7361238" y="4387850"/>
            <a:ext cx="233362" cy="32861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419" name="Rectangle 83">
            <a:extLst>
              <a:ext uri="{FF2B5EF4-FFF2-40B4-BE49-F238E27FC236}">
                <a16:creationId xmlns:a16="http://schemas.microsoft.com/office/drawing/2014/main" id="{9A76E84B-B4BC-95AD-E5F4-ACB71201AB37}"/>
              </a:ext>
            </a:extLst>
          </p:cNvPr>
          <p:cNvSpPr>
            <a:spLocks noChangeArrowheads="1"/>
          </p:cNvSpPr>
          <p:nvPr/>
        </p:nvSpPr>
        <p:spPr bwMode="auto">
          <a:xfrm>
            <a:off x="6626225" y="2378075"/>
            <a:ext cx="2319338"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algn="l"/>
            <a:r>
              <a:rPr lang="en-US" altLang="en-US" sz="2400" b="1">
                <a:solidFill>
                  <a:schemeClr val="tx1"/>
                </a:solidFill>
              </a:rPr>
              <a:t>Excitation Filter</a:t>
            </a:r>
          </a:p>
        </p:txBody>
      </p:sp>
      <p:sp>
        <p:nvSpPr>
          <p:cNvPr id="14420" name="Line 84">
            <a:extLst>
              <a:ext uri="{FF2B5EF4-FFF2-40B4-BE49-F238E27FC236}">
                <a16:creationId xmlns:a16="http://schemas.microsoft.com/office/drawing/2014/main" id="{15AF4B50-1520-A88F-297D-32BA43DEF3A7}"/>
              </a:ext>
            </a:extLst>
          </p:cNvPr>
          <p:cNvSpPr>
            <a:spLocks noChangeShapeType="1"/>
          </p:cNvSpPr>
          <p:nvPr/>
        </p:nvSpPr>
        <p:spPr bwMode="auto">
          <a:xfrm flipV="1">
            <a:off x="6335713" y="2560638"/>
            <a:ext cx="312737" cy="6985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14421" name="Rectangle 85">
            <a:extLst>
              <a:ext uri="{FF2B5EF4-FFF2-40B4-BE49-F238E27FC236}">
                <a16:creationId xmlns:a16="http://schemas.microsoft.com/office/drawing/2014/main" id="{B169A9AE-4B7C-FA37-52B9-5573D13E76FB}"/>
              </a:ext>
            </a:extLst>
          </p:cNvPr>
          <p:cNvSpPr>
            <a:spLocks noChangeArrowheads="1"/>
          </p:cNvSpPr>
          <p:nvPr/>
        </p:nvSpPr>
        <p:spPr bwMode="auto">
          <a:xfrm>
            <a:off x="4475163" y="246063"/>
            <a:ext cx="4194175" cy="62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lnSpc>
                <a:spcPct val="75000"/>
              </a:lnSpc>
            </a:pPr>
            <a:r>
              <a:rPr lang="en-US" altLang="en-US" sz="2400" u="sng"/>
              <a:t>Confocal Microscope</a:t>
            </a:r>
          </a:p>
        </p:txBody>
      </p:sp>
      <p:sp>
        <p:nvSpPr>
          <p:cNvPr id="14422" name="Rectangle 86">
            <a:extLst>
              <a:ext uri="{FF2B5EF4-FFF2-40B4-BE49-F238E27FC236}">
                <a16:creationId xmlns:a16="http://schemas.microsoft.com/office/drawing/2014/main" id="{BD9ACE03-F1A0-FAE2-72B3-DC923C6E7685}"/>
              </a:ext>
            </a:extLst>
          </p:cNvPr>
          <p:cNvSpPr>
            <a:spLocks noChangeArrowheads="1"/>
          </p:cNvSpPr>
          <p:nvPr/>
        </p:nvSpPr>
        <p:spPr bwMode="auto">
          <a:xfrm>
            <a:off x="5603875" y="979488"/>
            <a:ext cx="82550" cy="477837"/>
          </a:xfrm>
          <a:prstGeom prst="rect">
            <a:avLst/>
          </a:prstGeom>
          <a:solidFill>
            <a:srgbClr val="0000FF"/>
          </a:solidFill>
          <a:ln w="12700">
            <a:solidFill>
              <a:schemeClr val="tx1"/>
            </a:solidFill>
            <a:miter lim="800000"/>
            <a:headEnd/>
            <a:tailEnd/>
          </a:ln>
        </p:spPr>
        <p:txBody>
          <a:bodyPr wrap="none" anchor="ct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sp>
        <p:nvSpPr>
          <p:cNvPr id="14423" name="Rectangle 87">
            <a:extLst>
              <a:ext uri="{FF2B5EF4-FFF2-40B4-BE49-F238E27FC236}">
                <a16:creationId xmlns:a16="http://schemas.microsoft.com/office/drawing/2014/main" id="{67752F43-28AB-87A6-66CF-B799A7F11B10}"/>
              </a:ext>
            </a:extLst>
          </p:cNvPr>
          <p:cNvSpPr>
            <a:spLocks noChangeArrowheads="1"/>
          </p:cNvSpPr>
          <p:nvPr/>
        </p:nvSpPr>
        <p:spPr bwMode="auto">
          <a:xfrm>
            <a:off x="5684838" y="979488"/>
            <a:ext cx="82550" cy="477837"/>
          </a:xfrm>
          <a:prstGeom prst="rect">
            <a:avLst/>
          </a:prstGeom>
          <a:solidFill>
            <a:srgbClr val="37FF37"/>
          </a:solidFill>
          <a:ln w="12700">
            <a:solidFill>
              <a:schemeClr val="tx1"/>
            </a:solidFill>
            <a:miter lim="800000"/>
            <a:headEnd/>
            <a:tailEnd/>
          </a:ln>
        </p:spPr>
        <p:txBody>
          <a:bodyPr wrap="none" anchor="ct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sp>
        <p:nvSpPr>
          <p:cNvPr id="14424" name="Rectangle 88">
            <a:extLst>
              <a:ext uri="{FF2B5EF4-FFF2-40B4-BE49-F238E27FC236}">
                <a16:creationId xmlns:a16="http://schemas.microsoft.com/office/drawing/2014/main" id="{35A791F1-F4CC-3A54-3904-94627C564BAA}"/>
              </a:ext>
            </a:extLst>
          </p:cNvPr>
          <p:cNvSpPr>
            <a:spLocks noChangeArrowheads="1"/>
          </p:cNvSpPr>
          <p:nvPr/>
        </p:nvSpPr>
        <p:spPr bwMode="auto">
          <a:xfrm>
            <a:off x="5761038" y="979488"/>
            <a:ext cx="82550" cy="477837"/>
          </a:xfrm>
          <a:prstGeom prst="rect">
            <a:avLst/>
          </a:prstGeom>
          <a:solidFill>
            <a:schemeClr val="hlink"/>
          </a:solidFill>
          <a:ln w="12700">
            <a:solidFill>
              <a:schemeClr val="tx1"/>
            </a:solidFill>
            <a:miter lim="800000"/>
            <a:headEnd/>
            <a:tailEnd/>
          </a:ln>
        </p:spPr>
        <p:txBody>
          <a:bodyPr wrap="none" anchor="ct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endParaRPr lang="en-US"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4" descr="FACS ii">
            <a:extLst>
              <a:ext uri="{FF2B5EF4-FFF2-40B4-BE49-F238E27FC236}">
                <a16:creationId xmlns:a16="http://schemas.microsoft.com/office/drawing/2014/main" id="{2A36A721-D5CD-7C79-DB8B-3EFFC8B9D0B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05000" y="533400"/>
            <a:ext cx="6400800" cy="6324600"/>
          </a:xfrm>
          <a:noFill/>
        </p:spPr>
      </p:pic>
      <p:sp>
        <p:nvSpPr>
          <p:cNvPr id="15363" name="Rectangle 2">
            <a:extLst>
              <a:ext uri="{FF2B5EF4-FFF2-40B4-BE49-F238E27FC236}">
                <a16:creationId xmlns:a16="http://schemas.microsoft.com/office/drawing/2014/main" id="{3DA56F5E-9E52-1746-B4B0-ED644782A374}"/>
              </a:ext>
            </a:extLst>
          </p:cNvPr>
          <p:cNvSpPr>
            <a:spLocks noGrp="1" noChangeArrowheads="1"/>
          </p:cNvSpPr>
          <p:nvPr>
            <p:ph type="title"/>
          </p:nvPr>
        </p:nvSpPr>
        <p:spPr>
          <a:xfrm>
            <a:off x="685800" y="609600"/>
            <a:ext cx="2362200" cy="5105400"/>
          </a:xfrm>
        </p:spPr>
        <p:txBody>
          <a:bodyPr/>
          <a:lstStyle/>
          <a:p>
            <a:pPr eaLnBrk="1" hangingPunct="1"/>
            <a:r>
              <a:rPr lang="en-US" altLang="en-US" sz="2800"/>
              <a:t>Fluorescence Activated Cell Sorting Machine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FBB83D51-DD2F-B093-7AD4-EBD411354A07}"/>
              </a:ext>
            </a:extLst>
          </p:cNvPr>
          <p:cNvSpPr>
            <a:spLocks noGrp="1"/>
          </p:cNvSpPr>
          <p:nvPr>
            <p:ph type="title" idx="4294967295"/>
          </p:nvPr>
        </p:nvSpPr>
        <p:spPr>
          <a:xfrm>
            <a:off x="457200" y="457200"/>
            <a:ext cx="7772400" cy="1143000"/>
          </a:xfrm>
        </p:spPr>
        <p:txBody>
          <a:bodyPr anchor="t"/>
          <a:lstStyle/>
          <a:p>
            <a:pPr eaLnBrk="1" hangingPunct="1"/>
            <a:r>
              <a:rPr lang="en-US" altLang="en-US" sz="3200" b="1">
                <a:solidFill>
                  <a:schemeClr val="tx1"/>
                </a:solidFill>
              </a:rPr>
              <a:t> PLAIN X-RAY </a:t>
            </a:r>
          </a:p>
        </p:txBody>
      </p:sp>
      <p:sp>
        <p:nvSpPr>
          <p:cNvPr id="16387" name="Content Placeholder 2">
            <a:extLst>
              <a:ext uri="{FF2B5EF4-FFF2-40B4-BE49-F238E27FC236}">
                <a16:creationId xmlns:a16="http://schemas.microsoft.com/office/drawing/2014/main" id="{68DDE2FD-85F0-4AE0-AA23-B4A374D86B81}"/>
              </a:ext>
            </a:extLst>
          </p:cNvPr>
          <p:cNvSpPr>
            <a:spLocks noGrp="1"/>
          </p:cNvSpPr>
          <p:nvPr>
            <p:ph idx="4294967295"/>
          </p:nvPr>
        </p:nvSpPr>
        <p:spPr>
          <a:xfrm>
            <a:off x="685800" y="1600200"/>
            <a:ext cx="8229600" cy="4114800"/>
          </a:xfrm>
        </p:spPr>
        <p:txBody>
          <a:bodyPr/>
          <a:lstStyle/>
          <a:p>
            <a:pPr marL="411163" eaLnBrk="1" hangingPunct="1">
              <a:buFontTx/>
              <a:buNone/>
            </a:pPr>
            <a:r>
              <a:rPr lang="en-US" altLang="en-US">
                <a:solidFill>
                  <a:srgbClr val="FFC000"/>
                </a:solidFill>
              </a:rPr>
              <a:t>        </a:t>
            </a:r>
            <a:r>
              <a:rPr lang="en-US" altLang="en-US"/>
              <a:t>MERITS                     DEMERITS</a:t>
            </a:r>
          </a:p>
          <a:p>
            <a:pPr marL="411163" eaLnBrk="1" hangingPunct="1"/>
            <a:r>
              <a:rPr lang="en-US" altLang="en-US" sz="2600"/>
              <a:t>EASILY AVAILABLE       IONISING RADIATION </a:t>
            </a:r>
          </a:p>
          <a:p>
            <a:pPr marL="411163" eaLnBrk="1" hangingPunct="1"/>
            <a:r>
              <a:rPr lang="en-US" altLang="en-US" sz="2600"/>
              <a:t>CHEAP                                2-Dimentional</a:t>
            </a:r>
          </a:p>
          <a:p>
            <a:pPr marL="411163" eaLnBrk="1" hangingPunct="1"/>
            <a:r>
              <a:rPr lang="en-US" altLang="en-US" sz="2600"/>
              <a:t>NON-INVASIVE                STATIC  </a:t>
            </a:r>
          </a:p>
          <a:p>
            <a:pPr marL="411163" eaLnBrk="1" hangingPunct="1"/>
            <a:r>
              <a:rPr lang="en-US" altLang="en-US" sz="2600"/>
              <a:t>FAST</a:t>
            </a:r>
          </a:p>
          <a:p>
            <a:pPr marL="411163" eaLnBrk="1" hangingPunct="1"/>
            <a:r>
              <a:rPr lang="en-US" altLang="en-US" sz="2600"/>
              <a:t>PORTABILITY</a:t>
            </a:r>
          </a:p>
          <a:p>
            <a:pPr marL="411163" eaLnBrk="1" hangingPunct="1"/>
            <a:r>
              <a:rPr lang="en-US" altLang="en-US" sz="2600"/>
              <a:t>EASY TO INTERPETE</a:t>
            </a:r>
          </a:p>
        </p:txBody>
      </p:sp>
      <p:pic>
        <p:nvPicPr>
          <p:cNvPr id="16388" name="Picture 2" descr="G:\IMAGES\FILM009.TIF">
            <a:extLst>
              <a:ext uri="{FF2B5EF4-FFF2-40B4-BE49-F238E27FC236}">
                <a16:creationId xmlns:a16="http://schemas.microsoft.com/office/drawing/2014/main" id="{BD58DDA7-881D-E285-1CDC-DFEBEE7FA7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4638" y="3886200"/>
            <a:ext cx="2493962"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03E3ACD1-088A-0748-AEA1-3B05AEF7CC9F}"/>
              </a:ext>
            </a:extLst>
          </p:cNvPr>
          <p:cNvSpPr>
            <a:spLocks noGrp="1"/>
          </p:cNvSpPr>
          <p:nvPr>
            <p:ph type="title" idx="4294967295"/>
          </p:nvPr>
        </p:nvSpPr>
        <p:spPr/>
        <p:txBody>
          <a:bodyPr anchor="t"/>
          <a:lstStyle/>
          <a:p>
            <a:pPr eaLnBrk="1" hangingPunct="1"/>
            <a:r>
              <a:rPr lang="en-US" altLang="en-US" sz="4000" b="1">
                <a:solidFill>
                  <a:schemeClr val="tx1"/>
                </a:solidFill>
              </a:rPr>
              <a:t>ULTRASONOGRAPHY</a:t>
            </a:r>
          </a:p>
        </p:txBody>
      </p:sp>
      <p:sp>
        <p:nvSpPr>
          <p:cNvPr id="17411" name="Content Placeholder 2">
            <a:extLst>
              <a:ext uri="{FF2B5EF4-FFF2-40B4-BE49-F238E27FC236}">
                <a16:creationId xmlns:a16="http://schemas.microsoft.com/office/drawing/2014/main" id="{F0015692-F5FB-0591-5CB0-53C7DEBA8817}"/>
              </a:ext>
            </a:extLst>
          </p:cNvPr>
          <p:cNvSpPr>
            <a:spLocks/>
          </p:cNvSpPr>
          <p:nvPr/>
        </p:nvSpPr>
        <p:spPr bwMode="auto">
          <a:xfrm>
            <a:off x="685800" y="11430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11163" indent="-342900"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algn="l" eaLnBrk="1" hangingPunct="1">
              <a:spcBef>
                <a:spcPct val="20000"/>
              </a:spcBef>
            </a:pPr>
            <a:r>
              <a:rPr lang="en-US" altLang="en-US" sz="3200">
                <a:solidFill>
                  <a:schemeClr val="tx1"/>
                </a:solidFill>
              </a:rPr>
              <a:t>      </a:t>
            </a:r>
            <a:r>
              <a:rPr lang="en-US" altLang="en-US" sz="3200">
                <a:solidFill>
                  <a:srgbClr val="FFC000"/>
                </a:solidFill>
              </a:rPr>
              <a:t>  </a:t>
            </a:r>
            <a:r>
              <a:rPr lang="en-US" altLang="en-US" sz="3200">
                <a:solidFill>
                  <a:schemeClr val="tx1"/>
                </a:solidFill>
              </a:rPr>
              <a:t>MERITS                       DEMERITS</a:t>
            </a:r>
          </a:p>
          <a:p>
            <a:pPr algn="l" eaLnBrk="1" hangingPunct="1">
              <a:spcBef>
                <a:spcPct val="20000"/>
              </a:spcBef>
              <a:buFontTx/>
              <a:buChar char="•"/>
            </a:pPr>
            <a:r>
              <a:rPr lang="en-US" altLang="en-US" sz="2600">
                <a:solidFill>
                  <a:schemeClr val="tx1"/>
                </a:solidFill>
              </a:rPr>
              <a:t>NON-IONISING              OPERATER DEPENDENT</a:t>
            </a:r>
          </a:p>
          <a:p>
            <a:pPr algn="l" eaLnBrk="1" hangingPunct="1">
              <a:spcBef>
                <a:spcPct val="20000"/>
              </a:spcBef>
              <a:buFontTx/>
              <a:buChar char="•"/>
            </a:pPr>
            <a:r>
              <a:rPr lang="en-US" altLang="en-US" sz="2600">
                <a:solidFill>
                  <a:schemeClr val="tx1"/>
                </a:solidFill>
              </a:rPr>
              <a:t>EASILY AVAILABLE               GAS ARTIFACTS </a:t>
            </a:r>
          </a:p>
          <a:p>
            <a:pPr algn="l" eaLnBrk="1" hangingPunct="1">
              <a:spcBef>
                <a:spcPct val="20000"/>
              </a:spcBef>
              <a:buFontTx/>
              <a:buChar char="•"/>
            </a:pPr>
            <a:r>
              <a:rPr lang="en-US" altLang="en-US" sz="2600">
                <a:solidFill>
                  <a:schemeClr val="tx1"/>
                </a:solidFill>
              </a:rPr>
              <a:t>CHEAP                                        OBESITY</a:t>
            </a:r>
          </a:p>
          <a:p>
            <a:pPr algn="l" eaLnBrk="1" hangingPunct="1">
              <a:spcBef>
                <a:spcPct val="20000"/>
              </a:spcBef>
              <a:buFontTx/>
              <a:buChar char="•"/>
            </a:pPr>
            <a:r>
              <a:rPr lang="en-US" altLang="en-US" sz="2600">
                <a:solidFill>
                  <a:schemeClr val="tx1"/>
                </a:solidFill>
              </a:rPr>
              <a:t>FAST                                           BONES </a:t>
            </a:r>
          </a:p>
          <a:p>
            <a:pPr algn="l" eaLnBrk="1" hangingPunct="1">
              <a:spcBef>
                <a:spcPct val="20000"/>
              </a:spcBef>
              <a:buFontTx/>
              <a:buChar char="•"/>
            </a:pPr>
            <a:r>
              <a:rPr lang="en-US" altLang="en-US" sz="2600">
                <a:solidFill>
                  <a:schemeClr val="tx1"/>
                </a:solidFill>
              </a:rPr>
              <a:t>DYNAMIC  STUDY                LOW RESOLUTION </a:t>
            </a:r>
          </a:p>
          <a:p>
            <a:pPr algn="l" eaLnBrk="1" hangingPunct="1">
              <a:spcBef>
                <a:spcPct val="20000"/>
              </a:spcBef>
              <a:buFontTx/>
              <a:buChar char="•"/>
            </a:pPr>
            <a:r>
              <a:rPr lang="en-US" altLang="en-US" sz="2600">
                <a:solidFill>
                  <a:schemeClr val="tx1"/>
                </a:solidFill>
              </a:rPr>
              <a:t>NON-INVASIVE</a:t>
            </a:r>
          </a:p>
          <a:p>
            <a:pPr algn="l" eaLnBrk="1" hangingPunct="1">
              <a:spcBef>
                <a:spcPct val="20000"/>
              </a:spcBef>
              <a:buFontTx/>
              <a:buChar char="•"/>
            </a:pPr>
            <a:r>
              <a:rPr lang="en-US" altLang="en-US" sz="2600">
                <a:solidFill>
                  <a:schemeClr val="tx1"/>
                </a:solidFill>
              </a:rPr>
              <a:t>PORTABLE</a:t>
            </a:r>
          </a:p>
        </p:txBody>
      </p:sp>
      <p:pic>
        <p:nvPicPr>
          <p:cNvPr id="17412" name="Picture 2" descr="I:\g04ja03g20a.gif">
            <a:extLst>
              <a:ext uri="{FF2B5EF4-FFF2-40B4-BE49-F238E27FC236}">
                <a16:creationId xmlns:a16="http://schemas.microsoft.com/office/drawing/2014/main" id="{7D7823FE-E923-9272-03D8-73032617E28B}"/>
              </a:ext>
            </a:extLst>
          </p:cNvPr>
          <p:cNvPicPr>
            <a:picLocks noChangeAspect="1" noChangeArrowheads="1"/>
          </p:cNvPicPr>
          <p:nvPr/>
        </p:nvPicPr>
        <p:blipFill>
          <a:blip r:embed="rId2">
            <a:lum contrast="48000"/>
            <a:extLst>
              <a:ext uri="{28A0092B-C50C-407E-A947-70E740481C1C}">
                <a14:useLocalDpi xmlns:a14="http://schemas.microsoft.com/office/drawing/2010/main" val="0"/>
              </a:ext>
            </a:extLst>
          </a:blip>
          <a:srcRect/>
          <a:stretch>
            <a:fillRect/>
          </a:stretch>
        </p:blipFill>
        <p:spPr bwMode="auto">
          <a:xfrm>
            <a:off x="4876800" y="4191000"/>
            <a:ext cx="3581400" cy="225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0EB7D8FC-E6F9-590F-B61D-62EE20CD0BC4}"/>
              </a:ext>
            </a:extLst>
          </p:cNvPr>
          <p:cNvSpPr>
            <a:spLocks noGrp="1"/>
          </p:cNvSpPr>
          <p:nvPr>
            <p:ph type="title" idx="4294967295"/>
          </p:nvPr>
        </p:nvSpPr>
        <p:spPr>
          <a:xfrm>
            <a:off x="685800" y="228600"/>
            <a:ext cx="7772400" cy="1143000"/>
          </a:xfrm>
        </p:spPr>
        <p:txBody>
          <a:bodyPr anchor="t"/>
          <a:lstStyle/>
          <a:p>
            <a:pPr eaLnBrk="1" hangingPunct="1"/>
            <a:r>
              <a:rPr lang="en-US" altLang="en-US" sz="4000" b="1" dirty="0">
                <a:solidFill>
                  <a:schemeClr val="tx1"/>
                </a:solidFill>
              </a:rPr>
              <a:t>X-RAY TOMOGRAPHY</a:t>
            </a:r>
          </a:p>
        </p:txBody>
      </p:sp>
      <p:sp>
        <p:nvSpPr>
          <p:cNvPr id="18435" name="Content Placeholder 2">
            <a:extLst>
              <a:ext uri="{FF2B5EF4-FFF2-40B4-BE49-F238E27FC236}">
                <a16:creationId xmlns:a16="http://schemas.microsoft.com/office/drawing/2014/main" id="{F4C5CF4E-F3D2-1BDB-D00E-32A90EEC043D}"/>
              </a:ext>
            </a:extLst>
          </p:cNvPr>
          <p:cNvSpPr>
            <a:spLocks noGrp="1"/>
          </p:cNvSpPr>
          <p:nvPr>
            <p:ph idx="4294967295"/>
          </p:nvPr>
        </p:nvSpPr>
        <p:spPr>
          <a:xfrm>
            <a:off x="685800" y="990600"/>
            <a:ext cx="7772400" cy="2209800"/>
          </a:xfrm>
        </p:spPr>
        <p:txBody>
          <a:bodyPr/>
          <a:lstStyle/>
          <a:p>
            <a:pPr marL="411163" eaLnBrk="1" hangingPunct="1"/>
            <a:r>
              <a:rPr lang="en-US" altLang="en-US"/>
              <a:t>TOMOS~SECTION, GRAPHY~STUDY</a:t>
            </a:r>
          </a:p>
          <a:p>
            <a:pPr marL="411163" eaLnBrk="1" hangingPunct="1"/>
            <a:r>
              <a:rPr lang="en-US" altLang="en-US"/>
              <a:t>BY MOVING X-RAY TUBE AND FILM, BLURRING OF PLANES OTHER THAN PLANE OF INTEREST</a:t>
            </a:r>
          </a:p>
        </p:txBody>
      </p:sp>
      <p:pic>
        <p:nvPicPr>
          <p:cNvPr id="18436" name="Picture 2" descr="I:\tomo7[1].jpg">
            <a:extLst>
              <a:ext uri="{FF2B5EF4-FFF2-40B4-BE49-F238E27FC236}">
                <a16:creationId xmlns:a16="http://schemas.microsoft.com/office/drawing/2014/main" id="{6257384B-07A9-3423-DBEC-5A71605C96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3449751"/>
            <a:ext cx="3524250"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2" descr="I:\Vallebona_Tomographie[1].jpg">
            <a:extLst>
              <a:ext uri="{FF2B5EF4-FFF2-40B4-BE49-F238E27FC236}">
                <a16:creationId xmlns:a16="http://schemas.microsoft.com/office/drawing/2014/main" id="{D571787B-5D3D-C3EC-365D-0E62B9AF35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789040"/>
            <a:ext cx="3814763" cy="223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779CF9F9-7362-20FF-92CD-3E54B98E20C2}"/>
              </a:ext>
            </a:extLst>
          </p:cNvPr>
          <p:cNvSpPr>
            <a:spLocks noGrp="1" noChangeArrowheads="1"/>
          </p:cNvSpPr>
          <p:nvPr>
            <p:ph type="title"/>
          </p:nvPr>
        </p:nvSpPr>
        <p:spPr>
          <a:xfrm>
            <a:off x="685800" y="304800"/>
            <a:ext cx="7772400" cy="1143000"/>
          </a:xfrm>
        </p:spPr>
        <p:txBody>
          <a:bodyPr/>
          <a:lstStyle/>
          <a:p>
            <a:pPr algn="r" eaLnBrk="1" hangingPunct="1"/>
            <a:r>
              <a:rPr lang="en-US" altLang="en-US"/>
              <a:t>CT Scan Machine</a:t>
            </a:r>
          </a:p>
        </p:txBody>
      </p:sp>
      <p:pic>
        <p:nvPicPr>
          <p:cNvPr id="19459" name="Picture 4" descr="CT-Scan-Machine-2-350">
            <a:extLst>
              <a:ext uri="{FF2B5EF4-FFF2-40B4-BE49-F238E27FC236}">
                <a16:creationId xmlns:a16="http://schemas.microsoft.com/office/drawing/2014/main" id="{EF1A0E3B-316D-CEA4-AC1A-E59F110DCB6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04800" y="381000"/>
            <a:ext cx="3581400" cy="2671763"/>
          </a:xfrm>
          <a:noFill/>
        </p:spPr>
      </p:pic>
      <p:sp>
        <p:nvSpPr>
          <p:cNvPr id="19460" name="Content Placeholder 2">
            <a:extLst>
              <a:ext uri="{FF2B5EF4-FFF2-40B4-BE49-F238E27FC236}">
                <a16:creationId xmlns:a16="http://schemas.microsoft.com/office/drawing/2014/main" id="{DE2A26E7-5A8E-86F6-6857-A932F3CD0861}"/>
              </a:ext>
            </a:extLst>
          </p:cNvPr>
          <p:cNvSpPr>
            <a:spLocks/>
          </p:cNvSpPr>
          <p:nvPr/>
        </p:nvSpPr>
        <p:spPr bwMode="auto">
          <a:xfrm>
            <a:off x="381000" y="3429000"/>
            <a:ext cx="8305800" cy="309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11163" indent="-342900"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algn="l" eaLnBrk="1" hangingPunct="1">
              <a:spcBef>
                <a:spcPct val="20000"/>
              </a:spcBef>
              <a:buFontTx/>
              <a:buChar char="•"/>
            </a:pPr>
            <a:r>
              <a:rPr lang="en-US" altLang="en-US" sz="2800">
                <a:solidFill>
                  <a:schemeClr val="tx1"/>
                </a:solidFill>
              </a:rPr>
              <a:t>COMPUTED/COMPUTERISED TOMOGRAPHY</a:t>
            </a:r>
          </a:p>
          <a:p>
            <a:pPr algn="l" eaLnBrk="1" hangingPunct="1">
              <a:spcBef>
                <a:spcPct val="20000"/>
              </a:spcBef>
              <a:buFontTx/>
              <a:buChar char="•"/>
            </a:pPr>
            <a:r>
              <a:rPr lang="en-US" altLang="en-US" sz="2800">
                <a:solidFill>
                  <a:schemeClr val="tx1"/>
                </a:solidFill>
              </a:rPr>
              <a:t>1970-HOUNSFIELD AND CORMAC</a:t>
            </a:r>
          </a:p>
          <a:p>
            <a:pPr algn="l" eaLnBrk="1" hangingPunct="1">
              <a:spcBef>
                <a:spcPct val="20000"/>
              </a:spcBef>
              <a:buFontTx/>
              <a:buChar char="•"/>
            </a:pPr>
            <a:r>
              <a:rPr lang="en-US" altLang="en-US" sz="2800">
                <a:solidFill>
                  <a:schemeClr val="tx1"/>
                </a:solidFill>
              </a:rPr>
              <a:t>X-RAY IMAGING TECHNIQUE THAT PRODUCES SECTIONAL VIEWS OF THE PATIENT IN A PLANE PERPENDICULAR TO TABLE TOP ON WHICH PATIENT IS LYING</a:t>
            </a:r>
          </a:p>
        </p:txBody>
      </p:sp>
      <p:pic>
        <p:nvPicPr>
          <p:cNvPr id="19461" name="Picture 2" descr="C:\Documents and Settings\Administrator\Desktop\Sakal Photo\SlicedBread_Full[1].jpg">
            <a:extLst>
              <a:ext uri="{FF2B5EF4-FFF2-40B4-BE49-F238E27FC236}">
                <a16:creationId xmlns:a16="http://schemas.microsoft.com/office/drawing/2014/main" id="{1E4AAFA7-6710-2A2D-638D-93E29FBBFA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1371600"/>
            <a:ext cx="3009900" cy="198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5" descr="anatomy_of_a_CT_scan">
            <a:extLst>
              <a:ext uri="{FF2B5EF4-FFF2-40B4-BE49-F238E27FC236}">
                <a16:creationId xmlns:a16="http://schemas.microsoft.com/office/drawing/2014/main" id="{0B2955F0-7B25-6B34-9A17-BAFE2583E6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8600"/>
            <a:ext cx="5565775"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3" name="Picture 2">
            <a:extLst>
              <a:ext uri="{FF2B5EF4-FFF2-40B4-BE49-F238E27FC236}">
                <a16:creationId xmlns:a16="http://schemas.microsoft.com/office/drawing/2014/main" id="{C62C8342-83E7-450E-E881-966A9EE408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304800"/>
            <a:ext cx="20574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3">
            <a:extLst>
              <a:ext uri="{FF2B5EF4-FFF2-40B4-BE49-F238E27FC236}">
                <a16:creationId xmlns:a16="http://schemas.microsoft.com/office/drawing/2014/main" id="{4DF472CF-8A5C-7315-6009-F2EADA3B72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200" y="4343400"/>
            <a:ext cx="2057400" cy="191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 name="Picture 2">
            <a:extLst>
              <a:ext uri="{FF2B5EF4-FFF2-40B4-BE49-F238E27FC236}">
                <a16:creationId xmlns:a16="http://schemas.microsoft.com/office/drawing/2014/main" id="{CDA45250-0A68-768C-ED66-C8EEB5BF43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3200" y="2362200"/>
            <a:ext cx="2057400"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4">
            <a:extLst>
              <a:ext uri="{FF2B5EF4-FFF2-40B4-BE49-F238E27FC236}">
                <a16:creationId xmlns:a16="http://schemas.microsoft.com/office/drawing/2014/main" id="{26E3A6DC-69BB-A17E-8DAA-B3D002951DE9}"/>
              </a:ext>
            </a:extLst>
          </p:cNvPr>
          <p:cNvSpPr txBox="1">
            <a:spLocks noChangeArrowheads="1"/>
          </p:cNvSpPr>
          <p:nvPr/>
        </p:nvSpPr>
        <p:spPr bwMode="auto">
          <a:xfrm>
            <a:off x="179512" y="116632"/>
            <a:ext cx="10873208"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algn="l" eaLnBrk="1" hangingPunct="1"/>
            <a:r>
              <a:rPr lang="en-US" altLang="en-US" sz="3200" dirty="0">
                <a:solidFill>
                  <a:schemeClr val="tx1"/>
                </a:solidFill>
              </a:rPr>
              <a:t>Assembly:</a:t>
            </a:r>
          </a:p>
          <a:p>
            <a:pPr algn="l" eaLnBrk="1" hangingPunct="1"/>
            <a:r>
              <a:rPr lang="en-US" altLang="en-US" sz="3200" dirty="0">
                <a:solidFill>
                  <a:schemeClr val="tx1"/>
                </a:solidFill>
              </a:rPr>
              <a:t>GANTRY</a:t>
            </a:r>
          </a:p>
          <a:p>
            <a:pPr algn="l" eaLnBrk="1" hangingPunct="1"/>
            <a:r>
              <a:rPr lang="en-US" altLang="en-US" sz="3200" dirty="0">
                <a:solidFill>
                  <a:schemeClr val="tx1"/>
                </a:solidFill>
              </a:rPr>
              <a:t>IMAGE PROCESSOR</a:t>
            </a:r>
          </a:p>
          <a:p>
            <a:pPr algn="l" eaLnBrk="1" hangingPunct="1"/>
            <a:r>
              <a:rPr lang="en-US" altLang="en-US" sz="3200" dirty="0">
                <a:solidFill>
                  <a:schemeClr val="tx1"/>
                </a:solidFill>
              </a:rPr>
              <a:t>IMAGE DISPLAY MONITOR</a:t>
            </a:r>
          </a:p>
          <a:p>
            <a:pPr algn="l" eaLnBrk="1" hangingPunct="1"/>
            <a:r>
              <a:rPr lang="en-US" altLang="en-US" sz="3200" dirty="0">
                <a:solidFill>
                  <a:schemeClr val="tx1"/>
                </a:solidFill>
              </a:rPr>
              <a:t>PATIENT`S </a:t>
            </a:r>
          </a:p>
          <a:p>
            <a:pPr algn="l" eaLnBrk="1" hangingPunct="1"/>
            <a:r>
              <a:rPr lang="en-US" altLang="en-US" sz="3200" dirty="0">
                <a:solidFill>
                  <a:schemeClr val="tx1"/>
                </a:solidFill>
              </a:rPr>
              <a:t>TABLE</a:t>
            </a:r>
            <a:endParaRPr lang="en-US" altLang="en-US" sz="3200" dirty="0"/>
          </a:p>
        </p:txBody>
      </p:sp>
      <p:pic>
        <p:nvPicPr>
          <p:cNvPr id="21507" name="Picture 2" descr="C:\Documents and Settings\Administrator\My Documents\My Pictures\ct scan 3.gif">
            <a:extLst>
              <a:ext uri="{FF2B5EF4-FFF2-40B4-BE49-F238E27FC236}">
                <a16:creationId xmlns:a16="http://schemas.microsoft.com/office/drawing/2014/main" id="{6ED30700-F30F-2AE4-80F2-68BCA41545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5635" y="2420888"/>
            <a:ext cx="6388365" cy="4536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99B5A01-00CF-BB03-2D0C-79F189F020C0}"/>
              </a:ext>
            </a:extLst>
          </p:cNvPr>
          <p:cNvGraphicFramePr>
            <a:graphicFrameLocks noGrp="1"/>
          </p:cNvGraphicFramePr>
          <p:nvPr>
            <p:extLst>
              <p:ext uri="{D42A27DB-BD31-4B8C-83A1-F6EECF244321}">
                <p14:modId xmlns:p14="http://schemas.microsoft.com/office/powerpoint/2010/main" val="2759531331"/>
              </p:ext>
            </p:extLst>
          </p:nvPr>
        </p:nvGraphicFramePr>
        <p:xfrm>
          <a:off x="143508" y="3068960"/>
          <a:ext cx="8856984" cy="3474720"/>
        </p:xfrm>
        <a:graphic>
          <a:graphicData uri="http://schemas.openxmlformats.org/drawingml/2006/table">
            <a:tbl>
              <a:tblPr firstRow="1" bandRow="1">
                <a:tableStyleId>{FABFCF23-3B69-468F-B69F-88F6DE6A72F2}</a:tableStyleId>
              </a:tblPr>
              <a:tblGrid>
                <a:gridCol w="2366953">
                  <a:extLst>
                    <a:ext uri="{9D8B030D-6E8A-4147-A177-3AD203B41FA5}">
                      <a16:colId xmlns:a16="http://schemas.microsoft.com/office/drawing/2014/main" val="2209616730"/>
                    </a:ext>
                  </a:extLst>
                </a:gridCol>
                <a:gridCol w="6490031">
                  <a:extLst>
                    <a:ext uri="{9D8B030D-6E8A-4147-A177-3AD203B41FA5}">
                      <a16:colId xmlns:a16="http://schemas.microsoft.com/office/drawing/2014/main" val="3314442979"/>
                    </a:ext>
                  </a:extLst>
                </a:gridCol>
              </a:tblGrid>
              <a:tr h="370840">
                <a:tc>
                  <a:txBody>
                    <a:bodyPr/>
                    <a:lstStyle/>
                    <a:p>
                      <a:pPr algn="ctr"/>
                      <a:r>
                        <a:rPr lang="en-US" sz="2000" dirty="0"/>
                        <a:t>Enzyme</a:t>
                      </a:r>
                    </a:p>
                  </a:txBody>
                  <a:tcPr/>
                </a:tc>
                <a:tc>
                  <a:txBody>
                    <a:bodyPr/>
                    <a:lstStyle/>
                    <a:p>
                      <a:pPr algn="ctr"/>
                      <a:r>
                        <a:rPr lang="en-US" sz="2000" dirty="0"/>
                        <a:t>Role</a:t>
                      </a:r>
                    </a:p>
                  </a:txBody>
                  <a:tcPr/>
                </a:tc>
                <a:extLst>
                  <a:ext uri="{0D108BD9-81ED-4DB2-BD59-A6C34878D82A}">
                    <a16:rowId xmlns:a16="http://schemas.microsoft.com/office/drawing/2014/main" val="3313582263"/>
                  </a:ext>
                </a:extLst>
              </a:tr>
              <a:tr h="370840">
                <a:tc>
                  <a:txBody>
                    <a:bodyPr/>
                    <a:lstStyle/>
                    <a:p>
                      <a:r>
                        <a:rPr lang="en-US" sz="2000" b="1" dirty="0">
                          <a:solidFill>
                            <a:srgbClr val="C00000"/>
                          </a:solidFill>
                        </a:rPr>
                        <a:t>Helicase</a:t>
                      </a:r>
                    </a:p>
                  </a:txBody>
                  <a:tcPr/>
                </a:tc>
                <a:tc>
                  <a:txBody>
                    <a:bodyPr/>
                    <a:lstStyle/>
                    <a:p>
                      <a:r>
                        <a:rPr lang="en-US" sz="2000" b="1" dirty="0">
                          <a:solidFill>
                            <a:srgbClr val="C00000"/>
                          </a:solidFill>
                        </a:rPr>
                        <a:t>Separation of DNA </a:t>
                      </a:r>
                      <a:r>
                        <a:rPr lang="en-US" sz="2000" b="1" dirty="0" err="1">
                          <a:solidFill>
                            <a:srgbClr val="C00000"/>
                          </a:solidFill>
                        </a:rPr>
                        <a:t>srands</a:t>
                      </a:r>
                      <a:endParaRPr lang="en-US" sz="2000" b="1" dirty="0">
                        <a:solidFill>
                          <a:srgbClr val="C00000"/>
                        </a:solidFill>
                      </a:endParaRPr>
                    </a:p>
                  </a:txBody>
                  <a:tcPr/>
                </a:tc>
                <a:extLst>
                  <a:ext uri="{0D108BD9-81ED-4DB2-BD59-A6C34878D82A}">
                    <a16:rowId xmlns:a16="http://schemas.microsoft.com/office/drawing/2014/main" val="286505890"/>
                  </a:ext>
                </a:extLst>
              </a:tr>
              <a:tr h="370840">
                <a:tc>
                  <a:txBody>
                    <a:bodyPr/>
                    <a:lstStyle/>
                    <a:p>
                      <a:r>
                        <a:rPr lang="en-US" sz="2000" b="1" dirty="0">
                          <a:solidFill>
                            <a:srgbClr val="7030A0"/>
                          </a:solidFill>
                        </a:rPr>
                        <a:t>SSB Proteins</a:t>
                      </a:r>
                    </a:p>
                  </a:txBody>
                  <a:tcPr/>
                </a:tc>
                <a:tc>
                  <a:txBody>
                    <a:bodyPr/>
                    <a:lstStyle/>
                    <a:p>
                      <a:r>
                        <a:rPr lang="en-US" sz="2000" b="1" dirty="0">
                          <a:solidFill>
                            <a:srgbClr val="7030A0"/>
                          </a:solidFill>
                        </a:rPr>
                        <a:t>Prevention of recoiling of separated strands</a:t>
                      </a:r>
                    </a:p>
                  </a:txBody>
                  <a:tcPr/>
                </a:tc>
                <a:extLst>
                  <a:ext uri="{0D108BD9-81ED-4DB2-BD59-A6C34878D82A}">
                    <a16:rowId xmlns:a16="http://schemas.microsoft.com/office/drawing/2014/main" val="1774557695"/>
                  </a:ext>
                </a:extLst>
              </a:tr>
              <a:tr h="353288">
                <a:tc>
                  <a:txBody>
                    <a:bodyPr/>
                    <a:lstStyle/>
                    <a:p>
                      <a:r>
                        <a:rPr lang="en-US" sz="2000" b="1" dirty="0">
                          <a:solidFill>
                            <a:srgbClr val="C00000"/>
                          </a:solidFill>
                        </a:rPr>
                        <a:t>DNA Polymerase III</a:t>
                      </a:r>
                    </a:p>
                  </a:txBody>
                  <a:tcPr/>
                </a:tc>
                <a:tc>
                  <a:txBody>
                    <a:bodyPr/>
                    <a:lstStyle/>
                    <a:p>
                      <a:r>
                        <a:rPr lang="en-US" sz="2000" b="1" dirty="0">
                          <a:solidFill>
                            <a:srgbClr val="C00000"/>
                          </a:solidFill>
                        </a:rPr>
                        <a:t>Continuous synthesis of complementary strand of Leading strand of DNA (3’-5’)</a:t>
                      </a:r>
                    </a:p>
                  </a:txBody>
                  <a:tcPr/>
                </a:tc>
                <a:extLst>
                  <a:ext uri="{0D108BD9-81ED-4DB2-BD59-A6C34878D82A}">
                    <a16:rowId xmlns:a16="http://schemas.microsoft.com/office/drawing/2014/main" val="174497441"/>
                  </a:ext>
                </a:extLst>
              </a:tr>
              <a:tr h="370840">
                <a:tc>
                  <a:txBody>
                    <a:bodyPr/>
                    <a:lstStyle/>
                    <a:p>
                      <a:r>
                        <a:rPr lang="en-US" sz="2000" b="1" dirty="0">
                          <a:solidFill>
                            <a:srgbClr val="7030A0"/>
                          </a:solidFill>
                        </a:rPr>
                        <a:t>RNA Primase</a:t>
                      </a:r>
                    </a:p>
                  </a:txBody>
                  <a:tcPr/>
                </a:tc>
                <a:tc>
                  <a:txBody>
                    <a:bodyPr/>
                    <a:lstStyle/>
                    <a:p>
                      <a:r>
                        <a:rPr lang="en-US" sz="2000" b="1" dirty="0">
                          <a:solidFill>
                            <a:srgbClr val="7030A0"/>
                          </a:solidFill>
                        </a:rPr>
                        <a:t>Synthesis of RNA primer at lagging strand</a:t>
                      </a:r>
                    </a:p>
                  </a:txBody>
                  <a:tcPr/>
                </a:tc>
                <a:extLst>
                  <a:ext uri="{0D108BD9-81ED-4DB2-BD59-A6C34878D82A}">
                    <a16:rowId xmlns:a16="http://schemas.microsoft.com/office/drawing/2014/main" val="33570273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C00000"/>
                          </a:solidFill>
                        </a:rPr>
                        <a:t>DNA Polymerase III</a:t>
                      </a:r>
                    </a:p>
                  </a:txBody>
                  <a:tcPr/>
                </a:tc>
                <a:tc>
                  <a:txBody>
                    <a:bodyPr/>
                    <a:lstStyle/>
                    <a:p>
                      <a:r>
                        <a:rPr lang="en-US" sz="2000" b="1" dirty="0">
                          <a:solidFill>
                            <a:srgbClr val="C00000"/>
                          </a:solidFill>
                        </a:rPr>
                        <a:t>Synthesis of Okazaki fragments between two RNA primers</a:t>
                      </a:r>
                    </a:p>
                  </a:txBody>
                  <a:tcPr/>
                </a:tc>
                <a:extLst>
                  <a:ext uri="{0D108BD9-81ED-4DB2-BD59-A6C34878D82A}">
                    <a16:rowId xmlns:a16="http://schemas.microsoft.com/office/drawing/2014/main" val="2054546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7030A0"/>
                          </a:solidFill>
                        </a:rPr>
                        <a:t>DNA Polymerase I</a:t>
                      </a:r>
                    </a:p>
                  </a:txBody>
                  <a:tcPr/>
                </a:tc>
                <a:tc>
                  <a:txBody>
                    <a:bodyPr/>
                    <a:lstStyle/>
                    <a:p>
                      <a:r>
                        <a:rPr lang="en-US" sz="2000" b="1" dirty="0">
                          <a:solidFill>
                            <a:srgbClr val="7030A0"/>
                          </a:solidFill>
                        </a:rPr>
                        <a:t>Editing of RNA primer (replacement of Uracil by Thymine)</a:t>
                      </a:r>
                    </a:p>
                  </a:txBody>
                  <a:tcPr/>
                </a:tc>
                <a:extLst>
                  <a:ext uri="{0D108BD9-81ED-4DB2-BD59-A6C34878D82A}">
                    <a16:rowId xmlns:a16="http://schemas.microsoft.com/office/drawing/2014/main" val="223594737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C00000"/>
                          </a:solidFill>
                        </a:rPr>
                        <a:t>DNA ligase</a:t>
                      </a:r>
                    </a:p>
                  </a:txBody>
                  <a:tcPr/>
                </a:tc>
                <a:tc>
                  <a:txBody>
                    <a:bodyPr/>
                    <a:lstStyle/>
                    <a:p>
                      <a:r>
                        <a:rPr lang="en-US" sz="2000" b="1" dirty="0">
                          <a:solidFill>
                            <a:srgbClr val="C00000"/>
                          </a:solidFill>
                        </a:rPr>
                        <a:t>Joining of Okazaki fragments</a:t>
                      </a:r>
                    </a:p>
                  </a:txBody>
                  <a:tcPr/>
                </a:tc>
                <a:extLst>
                  <a:ext uri="{0D108BD9-81ED-4DB2-BD59-A6C34878D82A}">
                    <a16:rowId xmlns:a16="http://schemas.microsoft.com/office/drawing/2014/main" val="455548439"/>
                  </a:ext>
                </a:extLst>
              </a:tr>
            </a:tbl>
          </a:graphicData>
        </a:graphic>
      </p:graphicFrame>
      <p:sp>
        <p:nvSpPr>
          <p:cNvPr id="4" name="Oval 3">
            <a:hlinkClick r:id="rId2" action="ppaction://hlinkfile"/>
            <a:extLst>
              <a:ext uri="{FF2B5EF4-FFF2-40B4-BE49-F238E27FC236}">
                <a16:creationId xmlns:a16="http://schemas.microsoft.com/office/drawing/2014/main" id="{F60E57FB-7C8A-1A6F-1769-23B4533EBD38}"/>
              </a:ext>
            </a:extLst>
          </p:cNvPr>
          <p:cNvSpPr/>
          <p:nvPr/>
        </p:nvSpPr>
        <p:spPr>
          <a:xfrm>
            <a:off x="4831021" y="166777"/>
            <a:ext cx="4147592" cy="1534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DNA Replication</a:t>
            </a:r>
          </a:p>
        </p:txBody>
      </p:sp>
      <p:pic>
        <p:nvPicPr>
          <p:cNvPr id="2" name="Picture 2" descr="Draw a labeled diagram of a replicating fork class 12 biology CBSE">
            <a:extLst>
              <a:ext uri="{FF2B5EF4-FFF2-40B4-BE49-F238E27FC236}">
                <a16:creationId xmlns:a16="http://schemas.microsoft.com/office/drawing/2014/main" id="{2EEB7622-0096-192C-22F3-4B23A345F00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3060340" cy="2768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92160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a:extLst>
              <a:ext uri="{FF2B5EF4-FFF2-40B4-BE49-F238E27FC236}">
                <a16:creationId xmlns:a16="http://schemas.microsoft.com/office/drawing/2014/main" id="{11FB9678-5642-F661-AE18-646D051BE48B}"/>
              </a:ext>
            </a:extLst>
          </p:cNvPr>
          <p:cNvSpPr>
            <a:spLocks noGrp="1" noChangeArrowheads="1"/>
          </p:cNvSpPr>
          <p:nvPr>
            <p:ph type="title"/>
          </p:nvPr>
        </p:nvSpPr>
        <p:spPr>
          <a:xfrm>
            <a:off x="762000" y="5486400"/>
            <a:ext cx="7772400" cy="1143000"/>
          </a:xfrm>
        </p:spPr>
        <p:txBody>
          <a:bodyPr/>
          <a:lstStyle/>
          <a:p>
            <a:pPr eaLnBrk="1" hangingPunct="1"/>
            <a:r>
              <a:rPr lang="en-US" altLang="en-US" sz="2800"/>
              <a:t>DRR –Digitally Reconstructed Radiograph</a:t>
            </a:r>
          </a:p>
        </p:txBody>
      </p:sp>
      <p:pic>
        <p:nvPicPr>
          <p:cNvPr id="22531" name="Picture 5" descr="untitled">
            <a:extLst>
              <a:ext uri="{FF2B5EF4-FFF2-40B4-BE49-F238E27FC236}">
                <a16:creationId xmlns:a16="http://schemas.microsoft.com/office/drawing/2014/main" id="{98B37F29-1664-627B-4139-4D3C155B7B1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2400" y="1981200"/>
            <a:ext cx="3276600" cy="2701925"/>
          </a:xfrm>
          <a:noFill/>
        </p:spPr>
      </p:pic>
      <p:sp>
        <p:nvSpPr>
          <p:cNvPr id="22532" name="TextBox 7">
            <a:extLst>
              <a:ext uri="{FF2B5EF4-FFF2-40B4-BE49-F238E27FC236}">
                <a16:creationId xmlns:a16="http://schemas.microsoft.com/office/drawing/2014/main" id="{68C77A5A-950C-44EE-11B1-177DB609B79D}"/>
              </a:ext>
            </a:extLst>
          </p:cNvPr>
          <p:cNvSpPr txBox="1">
            <a:spLocks noChangeArrowheads="1"/>
          </p:cNvSpPr>
          <p:nvPr/>
        </p:nvSpPr>
        <p:spPr bwMode="auto">
          <a:xfrm>
            <a:off x="3657600" y="1371600"/>
            <a:ext cx="5257800" cy="409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algn="just" eaLnBrk="1" hangingPunct="1"/>
            <a:r>
              <a:rPr lang="en-US" altLang="en-US" sz="2000"/>
              <a:t>It is a simulation of a conventional 2D X-ray image, created from CT data. </a:t>
            </a:r>
            <a:r>
              <a:rPr lang="en-US" altLang="en-US" sz="2000" b="1"/>
              <a:t> </a:t>
            </a:r>
            <a:r>
              <a:rPr lang="en-US" altLang="en-US" sz="2000"/>
              <a:t>A conventional X-ray image/radiograph is single 2D view of total x-ray absorption through the body along a given axis. Two objects, say bones, in front of one another will overlap in the image. On the other hand, a 3D CT image gives a volumetric representation.</a:t>
            </a:r>
          </a:p>
          <a:p>
            <a:pPr algn="just" eaLnBrk="1" hangingPunct="1"/>
            <a:r>
              <a:rPr lang="en-US" altLang="en-US" sz="2000"/>
              <a:t>Earlier CT data sets were better thought of as set of 2D cross-sectional images. DRRs are created by summing CT intensities along a ray from each pixel to the x-ray source.    </a:t>
            </a:r>
          </a:p>
          <a:p>
            <a:pPr algn="just" eaLnBrk="1" hangingPunct="1"/>
            <a:endParaRPr lang="en-US" altLang="en-US" sz="20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5F189513-0D60-2B81-3AC6-343EDA403E0E}"/>
              </a:ext>
            </a:extLst>
          </p:cNvPr>
          <p:cNvSpPr>
            <a:spLocks noGrp="1" noChangeArrowheads="1"/>
          </p:cNvSpPr>
          <p:nvPr>
            <p:ph type="title"/>
          </p:nvPr>
        </p:nvSpPr>
        <p:spPr/>
        <p:txBody>
          <a:bodyPr/>
          <a:lstStyle/>
          <a:p>
            <a:pPr eaLnBrk="1" hangingPunct="1"/>
            <a:r>
              <a:rPr lang="en-US" altLang="en-US"/>
              <a:t>EBCT– Electron Beam C T</a:t>
            </a:r>
          </a:p>
        </p:txBody>
      </p:sp>
      <p:pic>
        <p:nvPicPr>
          <p:cNvPr id="23555" name="Picture 4" descr="scanner_diagram">
            <a:extLst>
              <a:ext uri="{FF2B5EF4-FFF2-40B4-BE49-F238E27FC236}">
                <a16:creationId xmlns:a16="http://schemas.microsoft.com/office/drawing/2014/main" id="{71F500ED-7C16-7C83-E25D-70A7B459800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81000" y="1828800"/>
            <a:ext cx="4267200" cy="3368675"/>
          </a:xfrm>
          <a:noFill/>
        </p:spPr>
      </p:pic>
      <p:pic>
        <p:nvPicPr>
          <p:cNvPr id="23556" name="Picture 2">
            <a:extLst>
              <a:ext uri="{FF2B5EF4-FFF2-40B4-BE49-F238E27FC236}">
                <a16:creationId xmlns:a16="http://schemas.microsoft.com/office/drawing/2014/main" id="{63BCBFF3-8ECD-69F5-3A6D-DBA6304C03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981200"/>
            <a:ext cx="4267200" cy="349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img003">
            <a:extLst>
              <a:ext uri="{FF2B5EF4-FFF2-40B4-BE49-F238E27FC236}">
                <a16:creationId xmlns:a16="http://schemas.microsoft.com/office/drawing/2014/main" id="{1EDA3D3B-9133-DA27-1752-5C30BDC10C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09550"/>
            <a:ext cx="8458200" cy="634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a:extLst>
              <a:ext uri="{FF2B5EF4-FFF2-40B4-BE49-F238E27FC236}">
                <a16:creationId xmlns:a16="http://schemas.microsoft.com/office/drawing/2014/main" id="{08ECA4A7-E19D-8DCC-6A1D-EB72CFCDB3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600200"/>
            <a:ext cx="3962400" cy="398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 name="Picture 3">
            <a:extLst>
              <a:ext uri="{FF2B5EF4-FFF2-40B4-BE49-F238E27FC236}">
                <a16:creationId xmlns:a16="http://schemas.microsoft.com/office/drawing/2014/main" id="{9B78D1DC-E9E3-357B-6C8D-958DE16071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1600200"/>
            <a:ext cx="40386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a:extLst>
              <a:ext uri="{FF2B5EF4-FFF2-40B4-BE49-F238E27FC236}">
                <a16:creationId xmlns:a16="http://schemas.microsoft.com/office/drawing/2014/main" id="{03F75FBF-C0E8-235E-D3CE-8F4794C087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57200"/>
            <a:ext cx="1792288"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Text Box 5">
            <a:extLst>
              <a:ext uri="{FF2B5EF4-FFF2-40B4-BE49-F238E27FC236}">
                <a16:creationId xmlns:a16="http://schemas.microsoft.com/office/drawing/2014/main" id="{16122E97-F8E2-9569-DBFB-FC618D75F36D}"/>
              </a:ext>
            </a:extLst>
          </p:cNvPr>
          <p:cNvSpPr txBox="1">
            <a:spLocks noChangeArrowheads="1"/>
          </p:cNvSpPr>
          <p:nvPr/>
        </p:nvSpPr>
        <p:spPr bwMode="auto">
          <a:xfrm>
            <a:off x="152400" y="2590800"/>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spcBef>
                <a:spcPct val="50000"/>
              </a:spcBef>
            </a:pPr>
            <a:r>
              <a:rPr lang="en-US" altLang="en-US" sz="2400"/>
              <a:t>Hematoma</a:t>
            </a:r>
          </a:p>
        </p:txBody>
      </p:sp>
      <p:pic>
        <p:nvPicPr>
          <p:cNvPr id="26628" name="Picture 2" descr="H:\802_1.TIF">
            <a:extLst>
              <a:ext uri="{FF2B5EF4-FFF2-40B4-BE49-F238E27FC236}">
                <a16:creationId xmlns:a16="http://schemas.microsoft.com/office/drawing/2014/main" id="{FB53E432-AD0D-8DB8-BE58-3F0728EAC1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201" t="5972" r="7201" b="5695"/>
          <a:stretch>
            <a:fillRect/>
          </a:stretch>
        </p:blipFill>
        <p:spPr bwMode="auto">
          <a:xfrm>
            <a:off x="2438400" y="457200"/>
            <a:ext cx="4191000" cy="277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2">
            <a:extLst>
              <a:ext uri="{FF2B5EF4-FFF2-40B4-BE49-F238E27FC236}">
                <a16:creationId xmlns:a16="http://schemas.microsoft.com/office/drawing/2014/main" id="{D97CB33E-FAA0-734C-E8CA-D52628C243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3657600"/>
            <a:ext cx="2709863"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Text Box 9">
            <a:extLst>
              <a:ext uri="{FF2B5EF4-FFF2-40B4-BE49-F238E27FC236}">
                <a16:creationId xmlns:a16="http://schemas.microsoft.com/office/drawing/2014/main" id="{D07167D4-3F3F-5C68-56E1-F318F0905A54}"/>
              </a:ext>
            </a:extLst>
          </p:cNvPr>
          <p:cNvSpPr txBox="1">
            <a:spLocks noChangeArrowheads="1"/>
          </p:cNvSpPr>
          <p:nvPr/>
        </p:nvSpPr>
        <p:spPr bwMode="auto">
          <a:xfrm>
            <a:off x="457200" y="6172200"/>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spcBef>
                <a:spcPct val="50000"/>
              </a:spcBef>
            </a:pPr>
            <a:r>
              <a:rPr lang="en-US" altLang="en-US" sz="2400"/>
              <a:t>Fracture</a:t>
            </a:r>
          </a:p>
        </p:txBody>
      </p:sp>
      <p:sp>
        <p:nvSpPr>
          <p:cNvPr id="26631" name="Text Box 10">
            <a:extLst>
              <a:ext uri="{FF2B5EF4-FFF2-40B4-BE49-F238E27FC236}">
                <a16:creationId xmlns:a16="http://schemas.microsoft.com/office/drawing/2014/main" id="{AE69B993-B283-15ED-B400-33FC88DD35C2}"/>
              </a:ext>
            </a:extLst>
          </p:cNvPr>
          <p:cNvSpPr txBox="1">
            <a:spLocks noChangeArrowheads="1"/>
          </p:cNvSpPr>
          <p:nvPr/>
        </p:nvSpPr>
        <p:spPr bwMode="auto">
          <a:xfrm>
            <a:off x="3657600" y="6172200"/>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spcBef>
                <a:spcPct val="50000"/>
              </a:spcBef>
            </a:pPr>
            <a:r>
              <a:rPr lang="en-US" altLang="en-US" sz="2400"/>
              <a:t>Brain Tumer</a:t>
            </a:r>
          </a:p>
        </p:txBody>
      </p:sp>
      <p:sp>
        <p:nvSpPr>
          <p:cNvPr id="26632" name="Text Box 11">
            <a:extLst>
              <a:ext uri="{FF2B5EF4-FFF2-40B4-BE49-F238E27FC236}">
                <a16:creationId xmlns:a16="http://schemas.microsoft.com/office/drawing/2014/main" id="{7AFD8690-DDAE-C41A-F946-26B084FF5847}"/>
              </a:ext>
            </a:extLst>
          </p:cNvPr>
          <p:cNvSpPr txBox="1">
            <a:spLocks noChangeArrowheads="1"/>
          </p:cNvSpPr>
          <p:nvPr/>
        </p:nvSpPr>
        <p:spPr bwMode="auto">
          <a:xfrm>
            <a:off x="6553200" y="6172200"/>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spcBef>
                <a:spcPct val="50000"/>
              </a:spcBef>
            </a:pPr>
            <a:r>
              <a:rPr lang="en-US" altLang="en-US" sz="2400"/>
              <a:t>Lung Cancer</a:t>
            </a:r>
          </a:p>
        </p:txBody>
      </p:sp>
      <p:sp>
        <p:nvSpPr>
          <p:cNvPr id="26633" name="Text Box 12">
            <a:extLst>
              <a:ext uri="{FF2B5EF4-FFF2-40B4-BE49-F238E27FC236}">
                <a16:creationId xmlns:a16="http://schemas.microsoft.com/office/drawing/2014/main" id="{444DAD8E-4326-D9AA-9B9C-3187E6E5F641}"/>
              </a:ext>
            </a:extLst>
          </p:cNvPr>
          <p:cNvSpPr txBox="1">
            <a:spLocks noChangeArrowheads="1"/>
          </p:cNvSpPr>
          <p:nvPr/>
        </p:nvSpPr>
        <p:spPr bwMode="auto">
          <a:xfrm>
            <a:off x="6629400" y="2667000"/>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spcBef>
                <a:spcPct val="50000"/>
              </a:spcBef>
            </a:pPr>
            <a:r>
              <a:rPr lang="en-US" altLang="en-US" sz="2400"/>
              <a:t>Kidney Stone</a:t>
            </a:r>
          </a:p>
        </p:txBody>
      </p:sp>
      <p:pic>
        <p:nvPicPr>
          <p:cNvPr id="26634" name="Picture 2" descr="H:\322_7.TIF">
            <a:extLst>
              <a:ext uri="{FF2B5EF4-FFF2-40B4-BE49-F238E27FC236}">
                <a16:creationId xmlns:a16="http://schemas.microsoft.com/office/drawing/2014/main" id="{FC901259-A350-31BA-ED6B-647C3EB225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1111" t="5000" r="21111" b="5695"/>
          <a:stretch>
            <a:fillRect/>
          </a:stretch>
        </p:blipFill>
        <p:spPr bwMode="auto">
          <a:xfrm>
            <a:off x="3200400" y="3298825"/>
            <a:ext cx="2819400" cy="279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5" name="Picture 2">
            <a:extLst>
              <a:ext uri="{FF2B5EF4-FFF2-40B4-BE49-F238E27FC236}">
                <a16:creationId xmlns:a16="http://schemas.microsoft.com/office/drawing/2014/main" id="{34C497A9-3161-066B-7837-5C84A4B0EB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2200" y="3657600"/>
            <a:ext cx="27432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6" name="Picture 3">
            <a:extLst>
              <a:ext uri="{FF2B5EF4-FFF2-40B4-BE49-F238E27FC236}">
                <a16:creationId xmlns:a16="http://schemas.microsoft.com/office/drawing/2014/main" id="{847CFA8B-EE91-819E-F096-603E920474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5000" t="10715"/>
          <a:stretch>
            <a:fillRect/>
          </a:stretch>
        </p:blipFill>
        <p:spPr bwMode="auto">
          <a:xfrm>
            <a:off x="6858000" y="457200"/>
            <a:ext cx="1679575"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I:\2005_04_29_14_41_12_706[1].jpg">
            <a:extLst>
              <a:ext uri="{FF2B5EF4-FFF2-40B4-BE49-F238E27FC236}">
                <a16:creationId xmlns:a16="http://schemas.microsoft.com/office/drawing/2014/main" id="{6FFD3FDA-D23E-A4E1-5CC6-5D5FCCEA16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04800"/>
            <a:ext cx="2468563"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1" name="Picture 2" descr="I:\Rippenserienfraktur_3D_CT[1].png">
            <a:extLst>
              <a:ext uri="{FF2B5EF4-FFF2-40B4-BE49-F238E27FC236}">
                <a16:creationId xmlns:a16="http://schemas.microsoft.com/office/drawing/2014/main" id="{83D4CCA7-FCB4-8B4D-2D64-BCDCD94C69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9737" r="15790"/>
          <a:stretch>
            <a:fillRect/>
          </a:stretch>
        </p:blipFill>
        <p:spPr bwMode="auto">
          <a:xfrm>
            <a:off x="3057525" y="304800"/>
            <a:ext cx="2276475"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2" descr="I:\MRI1[1].jpg">
            <a:extLst>
              <a:ext uri="{FF2B5EF4-FFF2-40B4-BE49-F238E27FC236}">
                <a16:creationId xmlns:a16="http://schemas.microsoft.com/office/drawing/2014/main" id="{1F29B419-1C7C-30EF-BA70-6751CA999C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3733800"/>
            <a:ext cx="236855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2" descr="I:\vascular_fig3[1].jpg">
            <a:extLst>
              <a:ext uri="{FF2B5EF4-FFF2-40B4-BE49-F238E27FC236}">
                <a16:creationId xmlns:a16="http://schemas.microsoft.com/office/drawing/2014/main" id="{EE25C165-EBE5-DAEE-1D4F-2496383C1A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3657600"/>
            <a:ext cx="2743200" cy="252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4" name="Text Box 8">
            <a:extLst>
              <a:ext uri="{FF2B5EF4-FFF2-40B4-BE49-F238E27FC236}">
                <a16:creationId xmlns:a16="http://schemas.microsoft.com/office/drawing/2014/main" id="{173F9003-80BA-DB1B-0534-65D375FADCA6}"/>
              </a:ext>
            </a:extLst>
          </p:cNvPr>
          <p:cNvSpPr txBox="1">
            <a:spLocks noChangeArrowheads="1"/>
          </p:cNvSpPr>
          <p:nvPr/>
        </p:nvSpPr>
        <p:spPr bwMode="auto">
          <a:xfrm>
            <a:off x="1676400" y="3276600"/>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spcBef>
                <a:spcPct val="50000"/>
              </a:spcBef>
            </a:pPr>
            <a:r>
              <a:rPr lang="en-US" altLang="en-US" sz="2400"/>
              <a:t>3 D CT Scan</a:t>
            </a:r>
          </a:p>
        </p:txBody>
      </p:sp>
      <p:sp>
        <p:nvSpPr>
          <p:cNvPr id="27655" name="Text Box 9">
            <a:extLst>
              <a:ext uri="{FF2B5EF4-FFF2-40B4-BE49-F238E27FC236}">
                <a16:creationId xmlns:a16="http://schemas.microsoft.com/office/drawing/2014/main" id="{42836CDB-41F7-ABB7-3303-018CEB0BEBDC}"/>
              </a:ext>
            </a:extLst>
          </p:cNvPr>
          <p:cNvSpPr txBox="1">
            <a:spLocks noChangeArrowheads="1"/>
          </p:cNvSpPr>
          <p:nvPr/>
        </p:nvSpPr>
        <p:spPr bwMode="auto">
          <a:xfrm>
            <a:off x="13716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spcBef>
                <a:spcPct val="50000"/>
              </a:spcBef>
            </a:pPr>
            <a:r>
              <a:rPr lang="en-US" altLang="en-US" sz="2400"/>
              <a:t>CT Angiography</a:t>
            </a:r>
          </a:p>
        </p:txBody>
      </p:sp>
      <p:pic>
        <p:nvPicPr>
          <p:cNvPr id="27656" name="Picture 2" descr="I:\03_07_7077_07c_cmyk[1].gif">
            <a:extLst>
              <a:ext uri="{FF2B5EF4-FFF2-40B4-BE49-F238E27FC236}">
                <a16:creationId xmlns:a16="http://schemas.microsoft.com/office/drawing/2014/main" id="{0D9D7BFE-3902-44A8-071D-2641573A1C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304800"/>
            <a:ext cx="3352800" cy="310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7" name="Text Box 11">
            <a:extLst>
              <a:ext uri="{FF2B5EF4-FFF2-40B4-BE49-F238E27FC236}">
                <a16:creationId xmlns:a16="http://schemas.microsoft.com/office/drawing/2014/main" id="{4EB473AA-E586-FABE-F267-CF03A8755A7A}"/>
              </a:ext>
            </a:extLst>
          </p:cNvPr>
          <p:cNvSpPr txBox="1">
            <a:spLocks noChangeArrowheads="1"/>
          </p:cNvSpPr>
          <p:nvPr/>
        </p:nvSpPr>
        <p:spPr bwMode="auto">
          <a:xfrm>
            <a:off x="5867400" y="3810000"/>
            <a:ext cx="2895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spcBef>
                <a:spcPct val="50000"/>
              </a:spcBef>
            </a:pPr>
            <a:r>
              <a:rPr lang="en-US" altLang="en-US" sz="2400"/>
              <a:t>CT Virtual Endoscopy</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Box 2">
            <a:extLst>
              <a:ext uri="{FF2B5EF4-FFF2-40B4-BE49-F238E27FC236}">
                <a16:creationId xmlns:a16="http://schemas.microsoft.com/office/drawing/2014/main" id="{923702C9-C21C-6F05-BBC7-3BAF0CF83A4A}"/>
              </a:ext>
            </a:extLst>
          </p:cNvPr>
          <p:cNvSpPr txBox="1">
            <a:spLocks noChangeArrowheads="1"/>
          </p:cNvSpPr>
          <p:nvPr/>
        </p:nvSpPr>
        <p:spPr bwMode="auto">
          <a:xfrm>
            <a:off x="457200" y="1235075"/>
            <a:ext cx="8077200" cy="470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algn="just" eaLnBrk="1" hangingPunct="1"/>
            <a:r>
              <a:rPr lang="en-US" altLang="en-US" sz="2000" b="1"/>
              <a:t>Diagnostic use</a:t>
            </a:r>
            <a:r>
              <a:rPr lang="en-US" altLang="en-US" sz="2000"/>
              <a:t> </a:t>
            </a:r>
            <a:r>
              <a:rPr lang="en-US" altLang="en-US" sz="2000" b="1"/>
              <a:t>of CT</a:t>
            </a:r>
            <a:endParaRPr lang="en-US" altLang="en-US" sz="2000"/>
          </a:p>
          <a:p>
            <a:pPr algn="just" eaLnBrk="1" hangingPunct="1">
              <a:buFont typeface="Arial" panose="020B0604020202020204" pitchFamily="34" charset="0"/>
              <a:buChar char="•"/>
            </a:pPr>
            <a:r>
              <a:rPr lang="en-US" altLang="en-US" sz="2000"/>
              <a:t> Since its introduction in the 1970s, CT has become an important tool in medical imaging to supplement X-rays and medical ultrasonography. </a:t>
            </a:r>
          </a:p>
          <a:p>
            <a:pPr algn="just" eaLnBrk="1" hangingPunct="1">
              <a:buFont typeface="Arial" panose="020B0604020202020204" pitchFamily="34" charset="0"/>
              <a:buChar char="•"/>
            </a:pPr>
            <a:r>
              <a:rPr lang="en-US" altLang="en-US" sz="2000"/>
              <a:t> Although it is still quite expensive, it is the gold standard in the diagnosis of a large number of different disease entities. </a:t>
            </a:r>
          </a:p>
          <a:p>
            <a:pPr algn="just" eaLnBrk="1" hangingPunct="1">
              <a:buFont typeface="Arial" panose="020B0604020202020204" pitchFamily="34" charset="0"/>
              <a:buChar char="•"/>
            </a:pPr>
            <a:r>
              <a:rPr lang="en-US" altLang="en-US" sz="2000"/>
              <a:t> It has more recently begun to also be used for preventive medicine or screening for disease, for example CT colonography for patients with a high risk of colon cancer. </a:t>
            </a:r>
          </a:p>
          <a:p>
            <a:pPr algn="just" eaLnBrk="1" hangingPunct="1"/>
            <a:endParaRPr lang="en-US" altLang="en-US" sz="2000" b="1"/>
          </a:p>
          <a:p>
            <a:pPr algn="just" eaLnBrk="1" hangingPunct="1"/>
            <a:r>
              <a:rPr lang="en-US" altLang="en-US" sz="2000" b="1"/>
              <a:t>Drawback for the use of CT</a:t>
            </a:r>
            <a:r>
              <a:rPr lang="en-US" altLang="en-US" sz="2000"/>
              <a:t> </a:t>
            </a:r>
          </a:p>
          <a:p>
            <a:pPr algn="just" eaLnBrk="1" hangingPunct="1"/>
            <a:r>
              <a:rPr lang="en-US" altLang="en-US" sz="2000"/>
              <a:t>Although, a number of institutions offer full-body scans for the general population, this practice remains controversial due to its lack of proven benefit, cost, radiation exposure, and the risk of finding ‘incidental’ abnormalities that may trigger additional  investigations.   </a:t>
            </a:r>
          </a:p>
          <a:p>
            <a:pPr algn="just" eaLnBrk="1" hangingPunct="1"/>
            <a:endParaRPr lang="en-US" altLang="en-US" sz="20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2B50980F-9B59-B98B-1168-E609231705B4}"/>
              </a:ext>
            </a:extLst>
          </p:cNvPr>
          <p:cNvSpPr>
            <a:spLocks noGrp="1" noChangeArrowheads="1"/>
          </p:cNvSpPr>
          <p:nvPr>
            <p:ph type="title"/>
          </p:nvPr>
        </p:nvSpPr>
        <p:spPr>
          <a:xfrm>
            <a:off x="685800" y="152400"/>
            <a:ext cx="3657600" cy="609600"/>
          </a:xfrm>
        </p:spPr>
        <p:txBody>
          <a:bodyPr/>
          <a:lstStyle/>
          <a:p>
            <a:pPr eaLnBrk="1" hangingPunct="1"/>
            <a:r>
              <a:rPr lang="en-US" altLang="en-US" sz="4000"/>
              <a:t>M R I Machine</a:t>
            </a:r>
          </a:p>
        </p:txBody>
      </p:sp>
      <p:pic>
        <p:nvPicPr>
          <p:cNvPr id="29699" name="Picture 5" descr="mri_digest2">
            <a:extLst>
              <a:ext uri="{FF2B5EF4-FFF2-40B4-BE49-F238E27FC236}">
                <a16:creationId xmlns:a16="http://schemas.microsoft.com/office/drawing/2014/main" id="{6AF89539-E3A3-2AA3-0CE5-10990358A17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04800" y="914400"/>
            <a:ext cx="4800600" cy="3086100"/>
          </a:xfrm>
          <a:noFill/>
        </p:spPr>
      </p:pic>
      <p:pic>
        <p:nvPicPr>
          <p:cNvPr id="29700" name="Picture 2" descr="C:\Documents and Settings\Administrator\My Documents\My Pictures\rf coil.gif">
            <a:extLst>
              <a:ext uri="{FF2B5EF4-FFF2-40B4-BE49-F238E27FC236}">
                <a16:creationId xmlns:a16="http://schemas.microsoft.com/office/drawing/2014/main" id="{C4F2E89F-006F-1509-61D9-4161F02054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191000"/>
            <a:ext cx="1905000"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Picture 2" descr="C:\Documents and Settings\Administrator\My Documents\My Pictures\rf coils 1.jpg">
            <a:extLst>
              <a:ext uri="{FF2B5EF4-FFF2-40B4-BE49-F238E27FC236}">
                <a16:creationId xmlns:a16="http://schemas.microsoft.com/office/drawing/2014/main" id="{219DB2F1-032B-146A-D127-31E21AAEC8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4191000"/>
            <a:ext cx="2743200" cy="183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2" name="Text Box 9">
            <a:extLst>
              <a:ext uri="{FF2B5EF4-FFF2-40B4-BE49-F238E27FC236}">
                <a16:creationId xmlns:a16="http://schemas.microsoft.com/office/drawing/2014/main" id="{1A739C44-3D58-3C7E-1880-840DA502CCFC}"/>
              </a:ext>
            </a:extLst>
          </p:cNvPr>
          <p:cNvSpPr txBox="1">
            <a:spLocks noChangeArrowheads="1"/>
          </p:cNvSpPr>
          <p:nvPr/>
        </p:nvSpPr>
        <p:spPr bwMode="auto">
          <a:xfrm>
            <a:off x="5334000" y="317500"/>
            <a:ext cx="34290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algn="l" eaLnBrk="1" hangingPunct="1"/>
            <a:r>
              <a:rPr lang="en-US" altLang="en-US" sz="2800">
                <a:solidFill>
                  <a:schemeClr val="tx1"/>
                </a:solidFill>
              </a:rPr>
              <a:t>MAGNET</a:t>
            </a:r>
          </a:p>
          <a:p>
            <a:pPr algn="l" eaLnBrk="1" hangingPunct="1"/>
            <a:r>
              <a:rPr lang="en-US" altLang="en-US" sz="2800">
                <a:solidFill>
                  <a:schemeClr val="tx1"/>
                </a:solidFill>
              </a:rPr>
              <a:t>RF COILS</a:t>
            </a:r>
          </a:p>
          <a:p>
            <a:pPr algn="l" eaLnBrk="1" hangingPunct="1"/>
            <a:r>
              <a:rPr lang="en-US" altLang="en-US" sz="2800">
                <a:solidFill>
                  <a:schemeClr val="tx1"/>
                </a:solidFill>
              </a:rPr>
              <a:t>PATIENT’S TABLE</a:t>
            </a:r>
          </a:p>
          <a:p>
            <a:pPr algn="l" eaLnBrk="1" hangingPunct="1"/>
            <a:r>
              <a:rPr lang="en-US" altLang="en-US" sz="2800">
                <a:solidFill>
                  <a:schemeClr val="tx1"/>
                </a:solidFill>
              </a:rPr>
              <a:t>RF SHIELDING</a:t>
            </a:r>
          </a:p>
          <a:p>
            <a:pPr algn="l" eaLnBrk="1" hangingPunct="1"/>
            <a:r>
              <a:rPr lang="en-US" altLang="en-US" sz="2800">
                <a:solidFill>
                  <a:schemeClr val="tx1"/>
                </a:solidFill>
              </a:rPr>
              <a:t>COMPUTER</a:t>
            </a:r>
          </a:p>
          <a:p>
            <a:pPr algn="l" eaLnBrk="1" hangingPunct="1"/>
            <a:r>
              <a:rPr lang="en-US" altLang="en-US" sz="2800">
                <a:solidFill>
                  <a:schemeClr val="tx1"/>
                </a:solidFill>
              </a:rPr>
              <a:t>MONITOR</a:t>
            </a:r>
            <a:endParaRPr lang="en-US" altLang="en-US" sz="2800"/>
          </a:p>
        </p:txBody>
      </p:sp>
      <p:sp>
        <p:nvSpPr>
          <p:cNvPr id="29703" name="Text Box 4">
            <a:extLst>
              <a:ext uri="{FF2B5EF4-FFF2-40B4-BE49-F238E27FC236}">
                <a16:creationId xmlns:a16="http://schemas.microsoft.com/office/drawing/2014/main" id="{1D13CCE2-2E35-BB39-59D7-6317AE7F00E2}"/>
              </a:ext>
            </a:extLst>
          </p:cNvPr>
          <p:cNvSpPr txBox="1">
            <a:spLocks noChangeArrowheads="1"/>
          </p:cNvSpPr>
          <p:nvPr/>
        </p:nvSpPr>
        <p:spPr bwMode="auto">
          <a:xfrm>
            <a:off x="5181600" y="2925763"/>
            <a:ext cx="3886200" cy="317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algn="l" eaLnBrk="1" hangingPunct="1">
              <a:spcBef>
                <a:spcPct val="50000"/>
              </a:spcBef>
            </a:pPr>
            <a:r>
              <a:rPr lang="en-US" altLang="en-US" sz="2000">
                <a:solidFill>
                  <a:schemeClr val="tx1"/>
                </a:solidFill>
              </a:rPr>
              <a:t>MAGNETIC RESONANCE IMAGING IS A MEDICAL DIAGNOSTIC  TECHNIQUE THAT COMBINES STRONG MAGNETIC FIELD, RADIOWAVES AND COMPUTER TECHNOLOGY TO CREATE IMAGES OF BODY USING PRINCIPLES OF NUCLEAR MAGNETIC RESONANCE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5">
            <a:extLst>
              <a:ext uri="{FF2B5EF4-FFF2-40B4-BE49-F238E27FC236}">
                <a16:creationId xmlns:a16="http://schemas.microsoft.com/office/drawing/2014/main" id="{35439903-DC6F-ED1D-803D-4222C17D2306}"/>
              </a:ext>
            </a:extLst>
          </p:cNvPr>
          <p:cNvSpPr txBox="1">
            <a:spLocks noChangeArrowheads="1"/>
          </p:cNvSpPr>
          <p:nvPr/>
        </p:nvSpPr>
        <p:spPr bwMode="auto">
          <a:xfrm>
            <a:off x="381000" y="831850"/>
            <a:ext cx="8382000" cy="556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algn="l" eaLnBrk="1" hangingPunct="1"/>
            <a:r>
              <a:rPr lang="en-US" altLang="en-US" sz="2400">
                <a:solidFill>
                  <a:schemeClr val="tx1"/>
                </a:solidFill>
              </a:rPr>
              <a:t>1) TO CREATE A STEADY STATE WITHIN BODY BY PLACING IT IN STEADY MAGNETIC FIELD THAT IS 30,000 TIMES STRONGER THAN EARTH’S MAGNETIC FIELD</a:t>
            </a:r>
          </a:p>
          <a:p>
            <a:pPr algn="l" eaLnBrk="1" hangingPunct="1"/>
            <a:endParaRPr lang="en-US" altLang="en-US" sz="2400">
              <a:solidFill>
                <a:schemeClr val="tx1"/>
              </a:solidFill>
            </a:endParaRPr>
          </a:p>
          <a:p>
            <a:pPr algn="l" eaLnBrk="1" hangingPunct="1"/>
            <a:r>
              <a:rPr lang="en-US" altLang="en-US" sz="2400">
                <a:solidFill>
                  <a:schemeClr val="tx1"/>
                </a:solidFill>
              </a:rPr>
              <a:t>2) THEN MRI STIMULATES THE BODY WITH RADIO-WAVES TO CHANGE THE STEADY STATE ORIENTATION OF PROTONS</a:t>
            </a:r>
          </a:p>
          <a:p>
            <a:pPr algn="l" eaLnBrk="1" hangingPunct="1"/>
            <a:endParaRPr lang="en-US" altLang="en-US" sz="2400">
              <a:solidFill>
                <a:schemeClr val="tx1"/>
              </a:solidFill>
            </a:endParaRPr>
          </a:p>
          <a:p>
            <a:pPr algn="l" eaLnBrk="1" hangingPunct="1"/>
            <a:r>
              <a:rPr lang="en-US" altLang="en-US" sz="2400">
                <a:solidFill>
                  <a:schemeClr val="tx1"/>
                </a:solidFill>
              </a:rPr>
              <a:t>3) IT THEN STOPS THE RADIO-WAVES AND ‘LISTENS’  TO BODIES ELECTROMAGNETIC TRANSMISSION AT SELECTED FREQUENCY</a:t>
            </a:r>
          </a:p>
          <a:p>
            <a:pPr algn="l" eaLnBrk="1" hangingPunct="1"/>
            <a:endParaRPr lang="en-US" altLang="en-US" sz="2400">
              <a:solidFill>
                <a:schemeClr val="tx1"/>
              </a:solidFill>
            </a:endParaRPr>
          </a:p>
          <a:p>
            <a:pPr algn="l" eaLnBrk="1" hangingPunct="1"/>
            <a:r>
              <a:rPr lang="en-US" altLang="en-US" sz="2400">
                <a:solidFill>
                  <a:schemeClr val="tx1"/>
                </a:solidFill>
              </a:rPr>
              <a:t>4) TRANSMITTED SIGNALS ARE USED TO CONSTRUCT GREY SCALE IMAGE OF BODY USING PRINCIPLES SIMILAR TO CT SCAN</a:t>
            </a:r>
            <a:endParaRPr lang="en-US" altLang="en-US" sz="2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4EA0B28-99B2-11D5-3FA1-87C8A128C498}"/>
              </a:ext>
            </a:extLst>
          </p:cNvPr>
          <p:cNvSpPr>
            <a:spLocks noGrp="1"/>
          </p:cNvSpPr>
          <p:nvPr>
            <p:ph type="title" idx="4294967295"/>
          </p:nvPr>
        </p:nvSpPr>
        <p:spPr>
          <a:xfrm>
            <a:off x="685800" y="512763"/>
            <a:ext cx="7772400" cy="477837"/>
          </a:xfrm>
        </p:spPr>
        <p:txBody>
          <a:bodyPr anchor="t"/>
          <a:lstStyle/>
          <a:p>
            <a:pPr eaLnBrk="1" hangingPunct="1"/>
            <a:r>
              <a:rPr lang="en-US" altLang="en-US" sz="2400" b="1">
                <a:solidFill>
                  <a:schemeClr val="tx1"/>
                </a:solidFill>
              </a:rPr>
              <a:t>MEDICAL HAZARDS AND SAFETY MEASURES</a:t>
            </a:r>
          </a:p>
        </p:txBody>
      </p:sp>
      <p:sp>
        <p:nvSpPr>
          <p:cNvPr id="31747" name="Content Placeholder 2">
            <a:extLst>
              <a:ext uri="{FF2B5EF4-FFF2-40B4-BE49-F238E27FC236}">
                <a16:creationId xmlns:a16="http://schemas.microsoft.com/office/drawing/2014/main" id="{7706F296-6C7A-CFE4-C91D-41DF1364276C}"/>
              </a:ext>
            </a:extLst>
          </p:cNvPr>
          <p:cNvSpPr>
            <a:spLocks noGrp="1"/>
          </p:cNvSpPr>
          <p:nvPr>
            <p:ph idx="4294967295"/>
          </p:nvPr>
        </p:nvSpPr>
        <p:spPr>
          <a:xfrm>
            <a:off x="762000" y="1143000"/>
            <a:ext cx="7772400" cy="4572000"/>
          </a:xfrm>
        </p:spPr>
        <p:txBody>
          <a:bodyPr/>
          <a:lstStyle/>
          <a:p>
            <a:pPr marL="411163" eaLnBrk="1" hangingPunct="1"/>
            <a:r>
              <a:rPr lang="en-US" altLang="en-US" sz="2000"/>
              <a:t>Does not involve ionising radiation.</a:t>
            </a:r>
          </a:p>
          <a:p>
            <a:pPr marL="411163" eaLnBrk="1" hangingPunct="1"/>
            <a:r>
              <a:rPr lang="en-US" altLang="en-US" sz="2000"/>
              <a:t>No acute ill-effects have been noted.</a:t>
            </a:r>
          </a:p>
          <a:p>
            <a:pPr marL="411163" eaLnBrk="1" hangingPunct="1"/>
            <a:r>
              <a:rPr lang="en-US" altLang="en-US" sz="2000"/>
              <a:t>Pregnant women should not be exposed above 2.5T.</a:t>
            </a:r>
          </a:p>
          <a:p>
            <a:pPr marL="411163" eaLnBrk="1" hangingPunct="1"/>
            <a:r>
              <a:rPr lang="en-US" altLang="en-US" sz="2000"/>
              <a:t>Exposure of staff should not exceed 0.2T in 24 hrs.</a:t>
            </a:r>
          </a:p>
          <a:p>
            <a:pPr marL="411163" eaLnBrk="1" hangingPunct="1"/>
            <a:r>
              <a:rPr lang="en-US" altLang="en-US" sz="2000"/>
              <a:t>Patients with cardiac pace-maker can’t undergo MRI.</a:t>
            </a:r>
          </a:p>
          <a:p>
            <a:pPr marL="411163" eaLnBrk="1" hangingPunct="1">
              <a:buFontTx/>
              <a:buNone/>
            </a:pPr>
            <a:endParaRPr lang="en-US" altLang="en-US" sz="2000"/>
          </a:p>
          <a:p>
            <a:pPr marL="411163" eaLnBrk="1" hangingPunct="1"/>
            <a:r>
              <a:rPr lang="en-US" altLang="en-US" sz="2000"/>
              <a:t>First trimester of pregnancy.</a:t>
            </a:r>
          </a:p>
          <a:p>
            <a:pPr marL="411163" eaLnBrk="1" hangingPunct="1"/>
            <a:r>
              <a:rPr lang="en-US" altLang="en-US" sz="2000"/>
              <a:t>Implanted devices (cochlear implant, ECG monitors) may be affected.</a:t>
            </a:r>
          </a:p>
          <a:p>
            <a:pPr marL="411163" eaLnBrk="1" hangingPunct="1"/>
            <a:r>
              <a:rPr lang="en-US" altLang="en-US" sz="2000"/>
              <a:t>Acoustic noise associated with fast switching magnetic fields.</a:t>
            </a:r>
          </a:p>
          <a:p>
            <a:pPr marL="411163" eaLnBrk="1" hangingPunct="1"/>
            <a:r>
              <a:rPr lang="en-US" altLang="en-US" sz="2000"/>
              <a:t>Microwave heating may occur at higher frequencies. Compensated by vasodilatation. Hence avascular /less vascular organs like cornea and testes are at risk.</a:t>
            </a:r>
          </a:p>
          <a:p>
            <a:pPr marL="411163" eaLnBrk="1" hangingPunct="1"/>
            <a:endParaRPr lang="en-US" altLang="en-US" sz="2000"/>
          </a:p>
          <a:p>
            <a:pPr marL="411163" eaLnBrk="1" hangingPunct="1">
              <a:buFontTx/>
              <a:buNone/>
            </a:pPr>
            <a:endParaRPr lang="en-US" altLang="en-US" sz="2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583ACAF-A8F7-4162-9AAE-1AB4DBC95CDE}"/>
              </a:ext>
            </a:extLst>
          </p:cNvPr>
          <p:cNvGraphicFramePr/>
          <p:nvPr>
            <p:extLst>
              <p:ext uri="{D42A27DB-BD31-4B8C-83A1-F6EECF244321}">
                <p14:modId xmlns:p14="http://schemas.microsoft.com/office/powerpoint/2010/main" val="1196453870"/>
              </p:ext>
            </p:extLst>
          </p:nvPr>
        </p:nvGraphicFramePr>
        <p:xfrm>
          <a:off x="1848642" y="1919227"/>
          <a:ext cx="6096000" cy="14163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DB5913C4-0A09-4588-986E-13A456DEC2D9}"/>
              </a:ext>
            </a:extLst>
          </p:cNvPr>
          <p:cNvSpPr txBox="1"/>
          <p:nvPr/>
        </p:nvSpPr>
        <p:spPr>
          <a:xfrm>
            <a:off x="1509312" y="471605"/>
            <a:ext cx="6284402" cy="523220"/>
          </a:xfrm>
          <a:prstGeom prst="rect">
            <a:avLst/>
          </a:prstGeom>
          <a:noFill/>
        </p:spPr>
        <p:txBody>
          <a:bodyPr wrap="square" rtlCol="0">
            <a:spAutoFit/>
          </a:bodyPr>
          <a:lstStyle/>
          <a:p>
            <a:r>
              <a:rPr lang="en-US" sz="2800" b="1" dirty="0">
                <a:solidFill>
                  <a:srgbClr val="7030A0"/>
                </a:solidFill>
              </a:rPr>
              <a:t>Central dogma of molecular biology</a:t>
            </a:r>
          </a:p>
        </p:txBody>
      </p:sp>
      <p:sp>
        <p:nvSpPr>
          <p:cNvPr id="4" name="Callout: Up Arrow 3">
            <a:extLst>
              <a:ext uri="{FF2B5EF4-FFF2-40B4-BE49-F238E27FC236}">
                <a16:creationId xmlns:a16="http://schemas.microsoft.com/office/drawing/2014/main" id="{98938800-5BBD-44FD-9158-153DC2F67C8E}"/>
              </a:ext>
            </a:extLst>
          </p:cNvPr>
          <p:cNvSpPr/>
          <p:nvPr/>
        </p:nvSpPr>
        <p:spPr>
          <a:xfrm>
            <a:off x="2978391" y="3175552"/>
            <a:ext cx="1416326" cy="663437"/>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t>Transcription</a:t>
            </a:r>
          </a:p>
        </p:txBody>
      </p:sp>
      <p:sp>
        <p:nvSpPr>
          <p:cNvPr id="5" name="Callout: Up Arrow 4">
            <a:extLst>
              <a:ext uri="{FF2B5EF4-FFF2-40B4-BE49-F238E27FC236}">
                <a16:creationId xmlns:a16="http://schemas.microsoft.com/office/drawing/2014/main" id="{37069D08-BE10-49CE-95C0-2C2CAF56222C}"/>
              </a:ext>
            </a:extLst>
          </p:cNvPr>
          <p:cNvSpPr/>
          <p:nvPr/>
        </p:nvSpPr>
        <p:spPr>
          <a:xfrm>
            <a:off x="5224634" y="3175552"/>
            <a:ext cx="1416326" cy="663437"/>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t>Translation</a:t>
            </a:r>
          </a:p>
        </p:txBody>
      </p:sp>
      <p:sp>
        <p:nvSpPr>
          <p:cNvPr id="6" name="Arrow: Curved Up 5">
            <a:extLst>
              <a:ext uri="{FF2B5EF4-FFF2-40B4-BE49-F238E27FC236}">
                <a16:creationId xmlns:a16="http://schemas.microsoft.com/office/drawing/2014/main" id="{61A4356C-AA53-4CB9-8FBE-E88A2BB9AE06}"/>
              </a:ext>
            </a:extLst>
          </p:cNvPr>
          <p:cNvSpPr/>
          <p:nvPr/>
        </p:nvSpPr>
        <p:spPr>
          <a:xfrm>
            <a:off x="2579204" y="3838990"/>
            <a:ext cx="2072309" cy="66343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Arrow: Curved Up 6">
            <a:extLst>
              <a:ext uri="{FF2B5EF4-FFF2-40B4-BE49-F238E27FC236}">
                <a16:creationId xmlns:a16="http://schemas.microsoft.com/office/drawing/2014/main" id="{64E766BC-C1F9-4BD0-A979-33F5F9A2B6C0}"/>
              </a:ext>
            </a:extLst>
          </p:cNvPr>
          <p:cNvSpPr/>
          <p:nvPr/>
        </p:nvSpPr>
        <p:spPr>
          <a:xfrm>
            <a:off x="4896642" y="3928441"/>
            <a:ext cx="2072309" cy="66343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Oval 7">
            <a:extLst>
              <a:ext uri="{FF2B5EF4-FFF2-40B4-BE49-F238E27FC236}">
                <a16:creationId xmlns:a16="http://schemas.microsoft.com/office/drawing/2014/main" id="{AE28BF1A-C5B3-4C28-93B8-644BC307AC8B}"/>
              </a:ext>
            </a:extLst>
          </p:cNvPr>
          <p:cNvSpPr/>
          <p:nvPr/>
        </p:nvSpPr>
        <p:spPr>
          <a:xfrm>
            <a:off x="4972051" y="4811781"/>
            <a:ext cx="2236304" cy="66343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t>Endoplasmic Reticulum</a:t>
            </a:r>
          </a:p>
        </p:txBody>
      </p:sp>
      <p:sp>
        <p:nvSpPr>
          <p:cNvPr id="9" name="Oval 8">
            <a:extLst>
              <a:ext uri="{FF2B5EF4-FFF2-40B4-BE49-F238E27FC236}">
                <a16:creationId xmlns:a16="http://schemas.microsoft.com/office/drawing/2014/main" id="{3050FF6E-E395-47A4-8680-61287599D556}"/>
              </a:ext>
            </a:extLst>
          </p:cNvPr>
          <p:cNvSpPr/>
          <p:nvPr/>
        </p:nvSpPr>
        <p:spPr>
          <a:xfrm>
            <a:off x="2529509" y="4817994"/>
            <a:ext cx="2236304" cy="66343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t>Nucleus</a:t>
            </a:r>
          </a:p>
        </p:txBody>
      </p:sp>
      <p:sp>
        <p:nvSpPr>
          <p:cNvPr id="10" name="Cloud 9">
            <a:extLst>
              <a:ext uri="{FF2B5EF4-FFF2-40B4-BE49-F238E27FC236}">
                <a16:creationId xmlns:a16="http://schemas.microsoft.com/office/drawing/2014/main" id="{20EBB1F3-C7DD-4A7A-96E7-9168A47346EC}"/>
              </a:ext>
            </a:extLst>
          </p:cNvPr>
          <p:cNvSpPr/>
          <p:nvPr/>
        </p:nvSpPr>
        <p:spPr>
          <a:xfrm>
            <a:off x="477078" y="3507270"/>
            <a:ext cx="1856997" cy="1084608"/>
          </a:xfrm>
          <a:prstGeom prst="cloud">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sz="1500" b="1" dirty="0"/>
              <a:t>Nucleotide</a:t>
            </a:r>
          </a:p>
        </p:txBody>
      </p:sp>
      <p:sp>
        <p:nvSpPr>
          <p:cNvPr id="11" name="Cloud 10">
            <a:extLst>
              <a:ext uri="{FF2B5EF4-FFF2-40B4-BE49-F238E27FC236}">
                <a16:creationId xmlns:a16="http://schemas.microsoft.com/office/drawing/2014/main" id="{2B0C6304-605B-41A9-887B-AF40FDB9B99A}"/>
              </a:ext>
            </a:extLst>
          </p:cNvPr>
          <p:cNvSpPr/>
          <p:nvPr/>
        </p:nvSpPr>
        <p:spPr>
          <a:xfrm>
            <a:off x="7171946" y="3419243"/>
            <a:ext cx="1856997" cy="1084608"/>
          </a:xfrm>
          <a:prstGeom prst="clou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00" b="1" dirty="0"/>
              <a:t>Amino acid sequence</a:t>
            </a:r>
          </a:p>
        </p:txBody>
      </p:sp>
    </p:spTree>
    <p:extLst>
      <p:ext uri="{BB962C8B-B14F-4D97-AF65-F5344CB8AC3E}">
        <p14:creationId xmlns:p14="http://schemas.microsoft.com/office/powerpoint/2010/main" val="16917013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75D3AAFD-5208-37C3-073E-D99C4451EDF1}"/>
              </a:ext>
            </a:extLst>
          </p:cNvPr>
          <p:cNvSpPr>
            <a:spLocks noGrp="1"/>
          </p:cNvSpPr>
          <p:nvPr>
            <p:ph type="title" idx="4294967295"/>
          </p:nvPr>
        </p:nvSpPr>
        <p:spPr>
          <a:xfrm>
            <a:off x="381000" y="304800"/>
            <a:ext cx="7772400" cy="554038"/>
          </a:xfrm>
        </p:spPr>
        <p:txBody>
          <a:bodyPr anchor="t"/>
          <a:lstStyle/>
          <a:p>
            <a:pPr eaLnBrk="1" hangingPunct="1"/>
            <a:r>
              <a:rPr lang="en-US" altLang="en-US" sz="2800" b="1">
                <a:solidFill>
                  <a:schemeClr val="tx1"/>
                </a:solidFill>
              </a:rPr>
              <a:t>Other Hazards </a:t>
            </a:r>
          </a:p>
        </p:txBody>
      </p:sp>
      <p:sp>
        <p:nvSpPr>
          <p:cNvPr id="32771" name="Content Placeholder 2">
            <a:extLst>
              <a:ext uri="{FF2B5EF4-FFF2-40B4-BE49-F238E27FC236}">
                <a16:creationId xmlns:a16="http://schemas.microsoft.com/office/drawing/2014/main" id="{CEC34880-6130-68A1-7A45-2082E8952A9D}"/>
              </a:ext>
            </a:extLst>
          </p:cNvPr>
          <p:cNvSpPr>
            <a:spLocks noGrp="1"/>
          </p:cNvSpPr>
          <p:nvPr>
            <p:ph idx="4294967295"/>
          </p:nvPr>
        </p:nvSpPr>
        <p:spPr>
          <a:xfrm>
            <a:off x="685800" y="1066800"/>
            <a:ext cx="7772400" cy="4495800"/>
          </a:xfrm>
        </p:spPr>
        <p:txBody>
          <a:bodyPr/>
          <a:lstStyle/>
          <a:p>
            <a:pPr marL="411163" eaLnBrk="1" hangingPunct="1"/>
            <a:r>
              <a:rPr lang="en-US" altLang="en-US"/>
              <a:t>Mechanical attraction of ferromagnetic objects like scissors, scalpels, fire fighting equipments, patient bed, O2 cylinders etc.</a:t>
            </a:r>
          </a:p>
          <a:p>
            <a:pPr marL="411163" eaLnBrk="1" hangingPunct="1"/>
            <a:r>
              <a:rPr lang="en-US" altLang="en-US"/>
              <a:t>Aneurysm clips</a:t>
            </a:r>
          </a:p>
          <a:p>
            <a:pPr marL="411163" eaLnBrk="1" hangingPunct="1"/>
            <a:r>
              <a:rPr lang="en-US" altLang="en-US"/>
              <a:t>Ferrous foreign bodies, especially near eye</a:t>
            </a:r>
          </a:p>
          <a:p>
            <a:pPr marL="411163" eaLnBrk="1" hangingPunct="1"/>
            <a:r>
              <a:rPr lang="en-US" altLang="en-US"/>
              <a:t>Fringe field can affect certain watches, computer disc, credit cards and video displays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Box 1">
            <a:extLst>
              <a:ext uri="{FF2B5EF4-FFF2-40B4-BE49-F238E27FC236}">
                <a16:creationId xmlns:a16="http://schemas.microsoft.com/office/drawing/2014/main" id="{70CFA228-E977-F4FA-43C8-3AB8099D79AE}"/>
              </a:ext>
            </a:extLst>
          </p:cNvPr>
          <p:cNvSpPr txBox="1">
            <a:spLocks noChangeArrowheads="1"/>
          </p:cNvSpPr>
          <p:nvPr/>
        </p:nvSpPr>
        <p:spPr bwMode="auto">
          <a:xfrm>
            <a:off x="381000" y="381000"/>
            <a:ext cx="86106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algn="l" eaLnBrk="1" hangingPunct="1"/>
            <a:r>
              <a:rPr lang="en-US" altLang="en-US" sz="2000" b="1"/>
              <a:t>MRI of Head </a:t>
            </a:r>
            <a:r>
              <a:rPr lang="en-US" altLang="en-US" sz="2000"/>
              <a:t>–for tumors, an aneurysm, bleeding, nerve injury and other problems such as damage caused by a stroke. It can also find problems of the eyes and optic nerves, ears and auditory nerves.</a:t>
            </a:r>
          </a:p>
          <a:p>
            <a:pPr algn="l" eaLnBrk="1" hangingPunct="1"/>
            <a:r>
              <a:rPr lang="en-US" altLang="en-US" sz="2000" b="1"/>
              <a:t>MRI of Chest </a:t>
            </a:r>
            <a:r>
              <a:rPr lang="en-US" altLang="en-US" sz="2000"/>
              <a:t>heart, the valves, and coronary blood vessels for any damage in heart or lungs. Such MRI also can scan for breast or lung cancer.</a:t>
            </a:r>
          </a:p>
          <a:p>
            <a:pPr algn="l" eaLnBrk="1" hangingPunct="1"/>
            <a:r>
              <a:rPr lang="en-US" altLang="en-US" sz="2000" b="1"/>
              <a:t>MRI of blood vessels </a:t>
            </a:r>
            <a:r>
              <a:rPr lang="en-US" altLang="en-US" sz="2000"/>
              <a:t>–blood vessels and the flow of blood through them, can find problems of arteries and veins such as aneurysm, a blocked vessel, or the torn lining of a blood vessel.</a:t>
            </a:r>
          </a:p>
          <a:p>
            <a:pPr algn="l" eaLnBrk="1" hangingPunct="1"/>
            <a:r>
              <a:rPr lang="en-US" altLang="en-US" sz="2000" b="1"/>
              <a:t>MRI of abdomen and pelvis </a:t>
            </a:r>
            <a:r>
              <a:rPr lang="en-US" altLang="en-US" sz="2000"/>
              <a:t>– It can find problems in the organs and structures in the belly such as liver, gall bladder, pancreas, kidney and urinary bladder. It is used to find tumors, bleeding, infection and blockage. In women it can look at the uterus and ovaries whereas in men it looks at the prostate.</a:t>
            </a:r>
          </a:p>
          <a:p>
            <a:pPr algn="l" eaLnBrk="1" hangingPunct="1"/>
            <a:r>
              <a:rPr lang="en-US" altLang="en-US" sz="2000" b="1"/>
              <a:t>MRI of bones and joints </a:t>
            </a:r>
            <a:r>
              <a:rPr lang="en-US" altLang="en-US" sz="2000"/>
              <a:t>– can check for problems of bones and joints, such as arthritis, problems with temporo-mandibular joint, bone marrow problems, bone tumors, cartilage problems, torn ligaments or tendons, or infection. It can also tell if a bone is broken when X-ray results are not clear. More commonly done than other tests to check the problems of joints and bones.</a:t>
            </a:r>
          </a:p>
          <a:p>
            <a:pPr algn="l" eaLnBrk="1" hangingPunct="1"/>
            <a:r>
              <a:rPr lang="en-US" altLang="en-US" sz="2000" b="1"/>
              <a:t>Spine MRI </a:t>
            </a:r>
            <a:r>
              <a:rPr lang="en-US" altLang="en-US" sz="2000"/>
              <a:t>– can check the intervertebral discs and nerves of spine for conditions like spinal stenosis, disc bulges and spinal tumors. </a:t>
            </a:r>
          </a:p>
          <a:p>
            <a:pPr algn="l" eaLnBrk="1" hangingPunct="1"/>
            <a:endParaRPr lang="en-US" altLang="en-US" sz="20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a:extLst>
              <a:ext uri="{FF2B5EF4-FFF2-40B4-BE49-F238E27FC236}">
                <a16:creationId xmlns:a16="http://schemas.microsoft.com/office/drawing/2014/main" id="{906A6979-28F5-6A67-6600-44642E8D323E}"/>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52400" y="228600"/>
            <a:ext cx="3962400" cy="2112963"/>
          </a:xfrm>
        </p:spPr>
      </p:pic>
      <p:sp>
        <p:nvSpPr>
          <p:cNvPr id="34819" name="Text Box 4">
            <a:extLst>
              <a:ext uri="{FF2B5EF4-FFF2-40B4-BE49-F238E27FC236}">
                <a16:creationId xmlns:a16="http://schemas.microsoft.com/office/drawing/2014/main" id="{C346AD99-EE37-37C2-59D2-D5524E4DF165}"/>
              </a:ext>
            </a:extLst>
          </p:cNvPr>
          <p:cNvSpPr txBox="1">
            <a:spLocks noChangeArrowheads="1"/>
          </p:cNvSpPr>
          <p:nvPr/>
        </p:nvSpPr>
        <p:spPr bwMode="auto">
          <a:xfrm>
            <a:off x="228600" y="2514600"/>
            <a:ext cx="403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spcBef>
                <a:spcPct val="50000"/>
              </a:spcBef>
            </a:pPr>
            <a:r>
              <a:rPr lang="en-US" altLang="en-US" sz="2400"/>
              <a:t>MRI Contrast</a:t>
            </a:r>
          </a:p>
        </p:txBody>
      </p:sp>
      <p:pic>
        <p:nvPicPr>
          <p:cNvPr id="34820" name="Picture 2">
            <a:extLst>
              <a:ext uri="{FF2B5EF4-FFF2-40B4-BE49-F238E27FC236}">
                <a16:creationId xmlns:a16="http://schemas.microsoft.com/office/drawing/2014/main" id="{83C6E161-3247-F11D-5FAF-92DBE89672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228600"/>
            <a:ext cx="2068513"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1" name="Text Box 6">
            <a:extLst>
              <a:ext uri="{FF2B5EF4-FFF2-40B4-BE49-F238E27FC236}">
                <a16:creationId xmlns:a16="http://schemas.microsoft.com/office/drawing/2014/main" id="{AE40080B-E988-2067-F883-A4DCAAFC3313}"/>
              </a:ext>
            </a:extLst>
          </p:cNvPr>
          <p:cNvSpPr txBox="1">
            <a:spLocks noChangeArrowheads="1"/>
          </p:cNvSpPr>
          <p:nvPr/>
        </p:nvSpPr>
        <p:spPr bwMode="auto">
          <a:xfrm>
            <a:off x="4343400" y="25146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spcBef>
                <a:spcPct val="50000"/>
              </a:spcBef>
            </a:pPr>
            <a:r>
              <a:rPr lang="en-US" altLang="en-US" sz="2400"/>
              <a:t>Brain Tumer</a:t>
            </a:r>
          </a:p>
        </p:txBody>
      </p:sp>
      <p:pic>
        <p:nvPicPr>
          <p:cNvPr id="34822" name="Picture 2" descr="H:\MRI022.TIF">
            <a:extLst>
              <a:ext uri="{FF2B5EF4-FFF2-40B4-BE49-F238E27FC236}">
                <a16:creationId xmlns:a16="http://schemas.microsoft.com/office/drawing/2014/main" id="{1343C84A-6C0F-3D91-B010-FBCC262C02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228600"/>
            <a:ext cx="2514600"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3" name="Text Box 8">
            <a:extLst>
              <a:ext uri="{FF2B5EF4-FFF2-40B4-BE49-F238E27FC236}">
                <a16:creationId xmlns:a16="http://schemas.microsoft.com/office/drawing/2014/main" id="{3AC3474B-80D7-CAE0-1AB8-4B0B84243D45}"/>
              </a:ext>
            </a:extLst>
          </p:cNvPr>
          <p:cNvSpPr txBox="1">
            <a:spLocks noChangeArrowheads="1"/>
          </p:cNvSpPr>
          <p:nvPr/>
        </p:nvSpPr>
        <p:spPr bwMode="auto">
          <a:xfrm>
            <a:off x="6705600" y="25146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spcBef>
                <a:spcPct val="50000"/>
              </a:spcBef>
            </a:pPr>
            <a:r>
              <a:rPr lang="en-US" altLang="en-US" sz="2400"/>
              <a:t>Cerebral Tumer</a:t>
            </a:r>
          </a:p>
        </p:txBody>
      </p:sp>
      <p:pic>
        <p:nvPicPr>
          <p:cNvPr id="34824" name="Picture 2">
            <a:extLst>
              <a:ext uri="{FF2B5EF4-FFF2-40B4-BE49-F238E27FC236}">
                <a16:creationId xmlns:a16="http://schemas.microsoft.com/office/drawing/2014/main" id="{F561E34D-4CFB-4318-D7C7-794BB9B517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3200400"/>
            <a:ext cx="2697163"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5" name="Picture 2">
            <a:extLst>
              <a:ext uri="{FF2B5EF4-FFF2-40B4-BE49-F238E27FC236}">
                <a16:creationId xmlns:a16="http://schemas.microsoft.com/office/drawing/2014/main" id="{96129790-E67F-C481-C364-FC5A6E1284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7600" y="3200400"/>
            <a:ext cx="2187575"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6" name="Picture 2">
            <a:extLst>
              <a:ext uri="{FF2B5EF4-FFF2-40B4-BE49-F238E27FC236}">
                <a16:creationId xmlns:a16="http://schemas.microsoft.com/office/drawing/2014/main" id="{132E2C5D-0ABC-A9A9-2EDC-3ADB5B869B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263" y="3200400"/>
            <a:ext cx="2547937"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7" name="Text Box 13">
            <a:extLst>
              <a:ext uri="{FF2B5EF4-FFF2-40B4-BE49-F238E27FC236}">
                <a16:creationId xmlns:a16="http://schemas.microsoft.com/office/drawing/2014/main" id="{823A72DF-0BA5-B2CC-12E0-874C25493F65}"/>
              </a:ext>
            </a:extLst>
          </p:cNvPr>
          <p:cNvSpPr txBox="1">
            <a:spLocks noChangeArrowheads="1"/>
          </p:cNvSpPr>
          <p:nvPr/>
        </p:nvSpPr>
        <p:spPr bwMode="auto">
          <a:xfrm>
            <a:off x="2590800" y="6172200"/>
            <a:ext cx="403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spcBef>
                <a:spcPct val="50000"/>
              </a:spcBef>
            </a:pPr>
            <a:r>
              <a:rPr lang="en-US" altLang="en-US" sz="2400"/>
              <a:t>Spinal cord</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I:\brain-fmri-772386[1].jpg">
            <a:extLst>
              <a:ext uri="{FF2B5EF4-FFF2-40B4-BE49-F238E27FC236}">
                <a16:creationId xmlns:a16="http://schemas.microsoft.com/office/drawing/2014/main" id="{443CDFE8-DC24-9D3F-4989-72CA5F9849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487488"/>
            <a:ext cx="2362200" cy="156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3" name="Picture 3">
            <a:extLst>
              <a:ext uri="{FF2B5EF4-FFF2-40B4-BE49-F238E27FC236}">
                <a16:creationId xmlns:a16="http://schemas.microsoft.com/office/drawing/2014/main" id="{C3AD4767-DFAC-069E-9967-8275FB9653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200400"/>
            <a:ext cx="238125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4" name="Picture 2" descr="I:\mr_angiography[1].jpg">
            <a:extLst>
              <a:ext uri="{FF2B5EF4-FFF2-40B4-BE49-F238E27FC236}">
                <a16:creationId xmlns:a16="http://schemas.microsoft.com/office/drawing/2014/main" id="{DECBE528-C5F8-3C19-7140-2AC1086462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381000"/>
            <a:ext cx="179705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2">
            <a:extLst>
              <a:ext uri="{FF2B5EF4-FFF2-40B4-BE49-F238E27FC236}">
                <a16:creationId xmlns:a16="http://schemas.microsoft.com/office/drawing/2014/main" id="{81723058-0303-D760-CE41-B1CAB35DA1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0" y="3505200"/>
            <a:ext cx="2224088" cy="251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6" name="Picture 3">
            <a:extLst>
              <a:ext uri="{FF2B5EF4-FFF2-40B4-BE49-F238E27FC236}">
                <a16:creationId xmlns:a16="http://schemas.microsoft.com/office/drawing/2014/main" id="{EE714304-6407-CC9C-6163-0D8F81FCC1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1150" y="3505200"/>
            <a:ext cx="283845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7" name="Picture 2">
            <a:extLst>
              <a:ext uri="{FF2B5EF4-FFF2-40B4-BE49-F238E27FC236}">
                <a16:creationId xmlns:a16="http://schemas.microsoft.com/office/drawing/2014/main" id="{3A324C96-5D3A-9585-04F9-0EEC8DD0D7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0" y="304800"/>
            <a:ext cx="3200400" cy="306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8" name="Text Box 10">
            <a:extLst>
              <a:ext uri="{FF2B5EF4-FFF2-40B4-BE49-F238E27FC236}">
                <a16:creationId xmlns:a16="http://schemas.microsoft.com/office/drawing/2014/main" id="{47EA0AB4-762F-568C-DAD1-6DFC9144F5C6}"/>
              </a:ext>
            </a:extLst>
          </p:cNvPr>
          <p:cNvSpPr txBox="1">
            <a:spLocks noChangeArrowheads="1"/>
          </p:cNvSpPr>
          <p:nvPr/>
        </p:nvSpPr>
        <p:spPr bwMode="auto">
          <a:xfrm>
            <a:off x="762000" y="5334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eaLnBrk="1" hangingPunct="1">
              <a:spcBef>
                <a:spcPct val="50000"/>
              </a:spcBef>
            </a:pPr>
            <a:r>
              <a:rPr lang="en-US" altLang="en-US" sz="2400"/>
              <a:t>MRI outputs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9F4E97-A463-D726-C490-3DFDDA611BF1}"/>
              </a:ext>
            </a:extLst>
          </p:cNvPr>
          <p:cNvPicPr>
            <a:picLocks noChangeAspect="1"/>
          </p:cNvPicPr>
          <p:nvPr/>
        </p:nvPicPr>
        <p:blipFill>
          <a:blip r:embed="rId2"/>
          <a:stretch>
            <a:fillRect/>
          </a:stretch>
        </p:blipFill>
        <p:spPr>
          <a:xfrm>
            <a:off x="0" y="468228"/>
            <a:ext cx="9144000" cy="5921544"/>
          </a:xfrm>
          <a:prstGeom prst="rect">
            <a:avLst/>
          </a:prstGeom>
        </p:spPr>
      </p:pic>
    </p:spTree>
    <p:extLst>
      <p:ext uri="{BB962C8B-B14F-4D97-AF65-F5344CB8AC3E}">
        <p14:creationId xmlns:p14="http://schemas.microsoft.com/office/powerpoint/2010/main" val="7236227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4">
            <a:extLst>
              <a:ext uri="{FF2B5EF4-FFF2-40B4-BE49-F238E27FC236}">
                <a16:creationId xmlns:a16="http://schemas.microsoft.com/office/drawing/2014/main" id="{1BDF8BF0-F3FA-F5FE-0EDD-422523606CFA}"/>
              </a:ext>
            </a:extLst>
          </p:cNvPr>
          <p:cNvSpPr txBox="1">
            <a:spLocks noChangeArrowheads="1"/>
          </p:cNvSpPr>
          <p:nvPr/>
        </p:nvSpPr>
        <p:spPr bwMode="auto">
          <a:xfrm>
            <a:off x="381000" y="762000"/>
            <a:ext cx="8229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algn="l" eaLnBrk="1" hangingPunct="1">
              <a:spcBef>
                <a:spcPct val="50000"/>
              </a:spcBef>
            </a:pPr>
            <a:endParaRPr lang="en-US" altLang="en-US" sz="3200"/>
          </a:p>
        </p:txBody>
      </p:sp>
      <p:sp>
        <p:nvSpPr>
          <p:cNvPr id="36867" name="Title 1">
            <a:extLst>
              <a:ext uri="{FF2B5EF4-FFF2-40B4-BE49-F238E27FC236}">
                <a16:creationId xmlns:a16="http://schemas.microsoft.com/office/drawing/2014/main" id="{DC5EBA94-ADDF-2976-92DE-0D6FCC7F34EA}"/>
              </a:ext>
            </a:extLst>
          </p:cNvPr>
          <p:cNvSpPr>
            <a:spLocks/>
          </p:cNvSpPr>
          <p:nvPr/>
        </p:nvSpPr>
        <p:spPr bwMode="auto">
          <a:xfrm>
            <a:off x="685800" y="512763"/>
            <a:ext cx="7772400" cy="223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2"/>
                </a:solidFill>
                <a:latin typeface="Times New Roman" panose="02020603050405020304" pitchFamily="18" charset="0"/>
              </a:defRPr>
            </a:lvl1pPr>
            <a:lvl2pPr marL="742950" indent="-285750" eaLnBrk="0" hangingPunct="0">
              <a:defRPr sz="4400">
                <a:solidFill>
                  <a:schemeClr val="tx2"/>
                </a:solidFill>
                <a:latin typeface="Times New Roman" panose="02020603050405020304" pitchFamily="18" charset="0"/>
              </a:defRPr>
            </a:lvl2pPr>
            <a:lvl3pPr marL="1143000" indent="-228600" eaLnBrk="0" hangingPunct="0">
              <a:defRPr sz="4400">
                <a:solidFill>
                  <a:schemeClr val="tx2"/>
                </a:solidFill>
                <a:latin typeface="Times New Roman" panose="02020603050405020304" pitchFamily="18" charset="0"/>
              </a:defRPr>
            </a:lvl3pPr>
            <a:lvl4pPr marL="1600200" indent="-228600" eaLnBrk="0" hangingPunct="0">
              <a:defRPr sz="4400">
                <a:solidFill>
                  <a:schemeClr val="tx2"/>
                </a:solidFill>
                <a:latin typeface="Times New Roman" panose="02020603050405020304" pitchFamily="18" charset="0"/>
              </a:defRPr>
            </a:lvl4pPr>
            <a:lvl5pPr marL="2057400" indent="-228600" eaLnBrk="0" hangingPunct="0">
              <a:defRPr sz="4400">
                <a:solidFill>
                  <a:schemeClr val="tx2"/>
                </a:solidFill>
                <a:latin typeface="Times New Roman" panose="02020603050405020304" pitchFamily="18" charset="0"/>
              </a:defRPr>
            </a:lvl5pPr>
            <a:lvl6pPr marL="2514600" indent="-228600" algn="ctr" eaLnBrk="0" fontAlgn="base" hangingPunct="0">
              <a:spcBef>
                <a:spcPct val="0"/>
              </a:spcBef>
              <a:spcAft>
                <a:spcPct val="0"/>
              </a:spcAft>
              <a:defRPr sz="4400">
                <a:solidFill>
                  <a:schemeClr val="tx2"/>
                </a:solidFill>
                <a:latin typeface="Times New Roman" panose="02020603050405020304" pitchFamily="18" charset="0"/>
              </a:defRPr>
            </a:lvl6pPr>
            <a:lvl7pPr marL="2971800" indent="-228600" algn="ctr" eaLnBrk="0" fontAlgn="base" hangingPunct="0">
              <a:spcBef>
                <a:spcPct val="0"/>
              </a:spcBef>
              <a:spcAft>
                <a:spcPct val="0"/>
              </a:spcAft>
              <a:defRPr sz="4400">
                <a:solidFill>
                  <a:schemeClr val="tx2"/>
                </a:solidFill>
                <a:latin typeface="Times New Roman" panose="02020603050405020304" pitchFamily="18" charset="0"/>
              </a:defRPr>
            </a:lvl7pPr>
            <a:lvl8pPr marL="3429000" indent="-228600" algn="ctr" eaLnBrk="0" fontAlgn="base" hangingPunct="0">
              <a:spcBef>
                <a:spcPct val="0"/>
              </a:spcBef>
              <a:spcAft>
                <a:spcPct val="0"/>
              </a:spcAft>
              <a:defRPr sz="4400">
                <a:solidFill>
                  <a:schemeClr val="tx2"/>
                </a:solidFill>
                <a:latin typeface="Times New Roman" panose="02020603050405020304" pitchFamily="18" charset="0"/>
              </a:defRPr>
            </a:lvl8pPr>
            <a:lvl9pPr marL="3886200" indent="-228600" algn="ctr" eaLnBrk="0" fontAlgn="base" hangingPunct="0">
              <a:spcBef>
                <a:spcPct val="0"/>
              </a:spcBef>
              <a:spcAft>
                <a:spcPct val="0"/>
              </a:spcAft>
              <a:defRPr sz="4400">
                <a:solidFill>
                  <a:schemeClr val="tx2"/>
                </a:solidFill>
                <a:latin typeface="Times New Roman" panose="02020603050405020304" pitchFamily="18" charset="0"/>
              </a:defRPr>
            </a:lvl9pPr>
          </a:lstStyle>
          <a:p>
            <a:pPr algn="l" eaLnBrk="1" hangingPunct="1"/>
            <a:r>
              <a:rPr lang="en-US" altLang="en-US" sz="3200"/>
              <a:t>CT AND MRI ARE VERY SENSITIVE BUT NOT SPECIFIC.</a:t>
            </a:r>
            <a:br>
              <a:rPr lang="en-US" altLang="en-US" sz="3200"/>
            </a:br>
            <a:r>
              <a:rPr lang="en-US" altLang="en-US" sz="3200"/>
              <a:t>HENCE PATIENTS TO BE TREATED AND NOT THE IMAGES.</a:t>
            </a:r>
          </a:p>
        </p:txBody>
      </p:sp>
      <p:pic>
        <p:nvPicPr>
          <p:cNvPr id="36868" name="Picture 3" descr="C:\Documents and Settings\Administrator\My Documents\My Pictures\ct5.jpg">
            <a:extLst>
              <a:ext uri="{FF2B5EF4-FFF2-40B4-BE49-F238E27FC236}">
                <a16:creationId xmlns:a16="http://schemas.microsoft.com/office/drawing/2014/main" id="{41353D3A-3AB6-99A1-EBE2-08B4608671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124200"/>
            <a:ext cx="86868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5">
            <a:extLst>
              <a:ext uri="{FF2B5EF4-FFF2-40B4-BE49-F238E27FC236}">
                <a16:creationId xmlns:a16="http://schemas.microsoft.com/office/drawing/2014/main" id="{3FAB18F6-5CF7-1316-B0BB-89EEB6BF8DF2}"/>
              </a:ext>
            </a:extLst>
          </p:cNvPr>
          <p:cNvSpPr>
            <a:spLocks noRot="1" noChangeArrowheads="1"/>
          </p:cNvSpPr>
          <p:nvPr/>
        </p:nvSpPr>
        <p:spPr bwMode="auto">
          <a:xfrm>
            <a:off x="762000" y="1752600"/>
            <a:ext cx="76962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buFont typeface="Monotype Sorts" pitchFamily="2" charset="2"/>
              <a:buNone/>
            </a:pPr>
            <a:r>
              <a:rPr lang="en-US" altLang="en-US" sz="2000" dirty="0"/>
              <a:t>The revolution of nanotechnology in molecular biology gives an</a:t>
            </a:r>
          </a:p>
          <a:p>
            <a:pPr>
              <a:buFont typeface="Monotype Sorts" pitchFamily="2" charset="2"/>
              <a:buNone/>
            </a:pPr>
            <a:r>
              <a:rPr lang="en-US" altLang="en-US" sz="2000" dirty="0"/>
              <a:t>opportunity to </a:t>
            </a:r>
            <a:r>
              <a:rPr lang="en-US" altLang="en-US" sz="2000" dirty="0">
                <a:highlight>
                  <a:srgbClr val="00FFFF"/>
                </a:highlight>
              </a:rPr>
              <a:t>detect and manipulate atoms </a:t>
            </a:r>
            <a:r>
              <a:rPr lang="en-US" altLang="en-US" sz="2000" dirty="0"/>
              <a:t>and molecules at the </a:t>
            </a:r>
          </a:p>
          <a:p>
            <a:pPr>
              <a:buFont typeface="Monotype Sorts" pitchFamily="2" charset="2"/>
              <a:buNone/>
            </a:pPr>
            <a:r>
              <a:rPr lang="en-US" altLang="en-US" sz="2000" dirty="0">
                <a:highlight>
                  <a:srgbClr val="00FFFF"/>
                </a:highlight>
              </a:rPr>
              <a:t>molecular and cellular level</a:t>
            </a:r>
            <a:r>
              <a:rPr lang="en-US" altLang="en-US" sz="2000" dirty="0"/>
              <a:t>.</a:t>
            </a:r>
          </a:p>
          <a:p>
            <a:pPr>
              <a:buFont typeface="Monotype Sorts" pitchFamily="2" charset="2"/>
              <a:buNone/>
            </a:pPr>
            <a:endParaRPr lang="en-US" altLang="en-US" sz="2000" dirty="0"/>
          </a:p>
          <a:p>
            <a:r>
              <a:rPr lang="en-US" altLang="en-US" sz="2000" dirty="0"/>
              <a:t>Definition of biosensor</a:t>
            </a:r>
          </a:p>
          <a:p>
            <a:r>
              <a:rPr lang="en-US" altLang="en-US" sz="2000" dirty="0"/>
              <a:t>History</a:t>
            </a:r>
          </a:p>
          <a:p>
            <a:r>
              <a:rPr lang="en-US" altLang="en-US" sz="2000" dirty="0"/>
              <a:t>Types of biosensors</a:t>
            </a:r>
          </a:p>
          <a:p>
            <a:r>
              <a:rPr lang="en-US" altLang="en-US" sz="2000" dirty="0"/>
              <a:t>Working Principle and examples of biosensors</a:t>
            </a:r>
          </a:p>
          <a:p>
            <a:r>
              <a:rPr lang="en-US" altLang="en-US" sz="2000" dirty="0"/>
              <a:t>Application Areas and Current Research</a:t>
            </a:r>
          </a:p>
          <a:p>
            <a:r>
              <a:rPr lang="en-US" altLang="en-US" sz="2000" dirty="0"/>
              <a:t>Market for biosensors</a:t>
            </a:r>
          </a:p>
          <a:p>
            <a:r>
              <a:rPr lang="en-US" altLang="en-US" sz="2000" dirty="0"/>
              <a:t>References : Books, research articles and web sources</a:t>
            </a:r>
          </a:p>
        </p:txBody>
      </p:sp>
      <p:sp>
        <p:nvSpPr>
          <p:cNvPr id="2" name="Rectangle: Rounded Corners 1">
            <a:extLst>
              <a:ext uri="{FF2B5EF4-FFF2-40B4-BE49-F238E27FC236}">
                <a16:creationId xmlns:a16="http://schemas.microsoft.com/office/drawing/2014/main" id="{CBC20E27-F42D-5D78-B816-7EBB5B37624C}"/>
              </a:ext>
            </a:extLst>
          </p:cNvPr>
          <p:cNvSpPr/>
          <p:nvPr/>
        </p:nvSpPr>
        <p:spPr>
          <a:xfrm>
            <a:off x="3421968" y="548680"/>
            <a:ext cx="2376264" cy="7123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Biosensors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Text Box 8">
            <a:extLst>
              <a:ext uri="{FF2B5EF4-FFF2-40B4-BE49-F238E27FC236}">
                <a16:creationId xmlns:a16="http://schemas.microsoft.com/office/drawing/2014/main" id="{5CDF48CD-A6AF-FC9E-3369-2C8D5038B63B}"/>
              </a:ext>
            </a:extLst>
          </p:cNvPr>
          <p:cNvSpPr txBox="1">
            <a:spLocks noChangeArrowheads="1"/>
          </p:cNvSpPr>
          <p:nvPr/>
        </p:nvSpPr>
        <p:spPr bwMode="auto">
          <a:xfrm>
            <a:off x="1143000" y="304800"/>
            <a:ext cx="7162800" cy="579438"/>
          </a:xfrm>
          <a:prstGeom prst="rect">
            <a:avLst/>
          </a:prstGeom>
          <a:noFill/>
          <a:ln w="9525">
            <a:noFill/>
            <a:miter lim="800000"/>
            <a:headEnd/>
            <a:tailEnd/>
          </a:ln>
          <a:effectLst/>
        </p:spPr>
        <p:txBody>
          <a:bodyPr>
            <a:spAutoFit/>
          </a:bodyPr>
          <a:lstStyle/>
          <a:p>
            <a:pPr algn="r">
              <a:spcBef>
                <a:spcPct val="50000"/>
              </a:spcBef>
              <a:defRPr/>
            </a:pPr>
            <a:r>
              <a:rPr lang="en-US">
                <a:effectLst>
                  <a:outerShdw blurRad="38100" dist="38100" dir="2700000" algn="tl">
                    <a:srgbClr val="000000"/>
                  </a:outerShdw>
                </a:effectLst>
                <a:latin typeface="Georgia" pitchFamily="18" charset="0"/>
              </a:rPr>
              <a:t>definition ..</a:t>
            </a:r>
          </a:p>
        </p:txBody>
      </p:sp>
      <p:sp>
        <p:nvSpPr>
          <p:cNvPr id="5123" name="Text Box 9">
            <a:extLst>
              <a:ext uri="{FF2B5EF4-FFF2-40B4-BE49-F238E27FC236}">
                <a16:creationId xmlns:a16="http://schemas.microsoft.com/office/drawing/2014/main" id="{693CE9B8-A1B5-751F-53A9-1BAFA9113F8B}"/>
              </a:ext>
            </a:extLst>
          </p:cNvPr>
          <p:cNvSpPr txBox="1">
            <a:spLocks noChangeArrowheads="1"/>
          </p:cNvSpPr>
          <p:nvPr/>
        </p:nvSpPr>
        <p:spPr bwMode="auto">
          <a:xfrm>
            <a:off x="457200" y="874174"/>
            <a:ext cx="822960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50000"/>
              </a:spcBef>
              <a:buClrTx/>
              <a:buFontTx/>
              <a:buNone/>
            </a:pPr>
            <a:r>
              <a:rPr kumimoji="0" lang="en-US" altLang="en-US" sz="2400" dirty="0">
                <a:latin typeface="Times New Roman" panose="02020603050405020304" pitchFamily="18" charset="0"/>
              </a:rPr>
              <a:t>A </a:t>
            </a:r>
            <a:r>
              <a:rPr kumimoji="0" lang="en-US" altLang="en-US" sz="2400" b="1" dirty="0">
                <a:latin typeface="Times New Roman" panose="02020603050405020304" pitchFamily="18" charset="0"/>
              </a:rPr>
              <a:t>biosensor</a:t>
            </a:r>
            <a:r>
              <a:rPr kumimoji="0" lang="en-US" altLang="en-US" sz="2400" dirty="0">
                <a:latin typeface="Times New Roman" panose="02020603050405020304" pitchFamily="18" charset="0"/>
              </a:rPr>
              <a:t> – a device that </a:t>
            </a:r>
            <a:r>
              <a:rPr kumimoji="0" lang="en-US" altLang="en-US" sz="2400" dirty="0">
                <a:highlight>
                  <a:srgbClr val="00FFFF"/>
                </a:highlight>
                <a:latin typeface="Times New Roman" panose="02020603050405020304" pitchFamily="18" charset="0"/>
              </a:rPr>
              <a:t>detects, records, converts, processes &amp; transmits information regarding physiological change / process.</a:t>
            </a:r>
            <a:r>
              <a:rPr kumimoji="0" lang="en-US" altLang="en-US" sz="2400" dirty="0">
                <a:latin typeface="Times New Roman" panose="02020603050405020304" pitchFamily="18" charset="0"/>
              </a:rPr>
              <a:t> </a:t>
            </a:r>
          </a:p>
          <a:p>
            <a:pPr>
              <a:spcBef>
                <a:spcPct val="50000"/>
              </a:spcBef>
              <a:buClrTx/>
              <a:buFontTx/>
              <a:buNone/>
            </a:pPr>
            <a:r>
              <a:rPr kumimoji="0" lang="en-US" altLang="en-US" sz="2400" dirty="0">
                <a:latin typeface="Times New Roman" panose="02020603050405020304" pitchFamily="18" charset="0"/>
              </a:rPr>
              <a:t>It is a device for the detection of an analyte. </a:t>
            </a:r>
          </a:p>
          <a:p>
            <a:pPr>
              <a:spcBef>
                <a:spcPct val="50000"/>
              </a:spcBef>
              <a:buClrTx/>
              <a:buFontTx/>
              <a:buNone/>
            </a:pPr>
            <a:r>
              <a:rPr kumimoji="0" lang="en-US" altLang="en-US" sz="2400" dirty="0">
                <a:latin typeface="Times New Roman" panose="02020603050405020304" pitchFamily="18" charset="0"/>
              </a:rPr>
              <a:t> It combines a biological component to an physicochemical detector component. </a:t>
            </a:r>
          </a:p>
          <a:p>
            <a:pPr>
              <a:spcBef>
                <a:spcPct val="50000"/>
              </a:spcBef>
              <a:buClrTx/>
              <a:buFontTx/>
              <a:buNone/>
            </a:pPr>
            <a:r>
              <a:rPr kumimoji="0" lang="en-US" altLang="en-US" sz="2400" dirty="0">
                <a:latin typeface="Times New Roman" panose="02020603050405020304" pitchFamily="18" charset="0"/>
              </a:rPr>
              <a:t>It is an analytical device which converts a biological response </a:t>
            </a:r>
            <a:r>
              <a:rPr kumimoji="0" lang="en-US" altLang="en-US" sz="2400" dirty="0">
                <a:latin typeface="Times New Roman" panose="02020603050405020304" pitchFamily="18" charset="0"/>
                <a:cs typeface="Times New Roman" panose="02020603050405020304" pitchFamily="18" charset="0"/>
              </a:rPr>
              <a:t>→ </a:t>
            </a:r>
            <a:r>
              <a:rPr kumimoji="0" lang="en-US" altLang="en-US" sz="2400" dirty="0">
                <a:latin typeface="Times New Roman" panose="02020603050405020304" pitchFamily="18" charset="0"/>
              </a:rPr>
              <a:t>an electrical signal </a:t>
            </a:r>
          </a:p>
          <a:p>
            <a:pPr>
              <a:spcBef>
                <a:spcPct val="50000"/>
              </a:spcBef>
              <a:buClrTx/>
              <a:buFontTx/>
              <a:buNone/>
            </a:pPr>
            <a:r>
              <a:rPr kumimoji="0" lang="en-US" altLang="en-US" sz="2400" b="1" dirty="0">
                <a:latin typeface="Times New Roman" panose="02020603050405020304" pitchFamily="18" charset="0"/>
              </a:rPr>
              <a:t>Biosensors</a:t>
            </a:r>
            <a:r>
              <a:rPr kumimoji="0" lang="en-US" altLang="en-US" sz="2400" dirty="0">
                <a:latin typeface="Times New Roman" panose="02020603050405020304" pitchFamily="18" charset="0"/>
              </a:rPr>
              <a:t> are powerful tools aimed at providing selective identification of toxic chemical compounds at ultra trace levels in industrial products, chemical substances, environmental samples (e.g., air, soil, and water) or biological systems (e.g., bacteria, virus, or tissue components) for biomedical diagnosis.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
            <a:extLst>
              <a:ext uri="{FF2B5EF4-FFF2-40B4-BE49-F238E27FC236}">
                <a16:creationId xmlns:a16="http://schemas.microsoft.com/office/drawing/2014/main" id="{2EAD4182-E657-48D1-CFFB-213B8CC6F79E}"/>
              </a:ext>
            </a:extLst>
          </p:cNvPr>
          <p:cNvSpPr>
            <a:spLocks noRot="1" noChangeArrowheads="1"/>
          </p:cNvSpPr>
          <p:nvPr/>
        </p:nvSpPr>
        <p:spPr bwMode="auto">
          <a:xfrm>
            <a:off x="609600" y="381000"/>
            <a:ext cx="815975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lnSpc>
                <a:spcPct val="80000"/>
              </a:lnSpc>
            </a:pPr>
            <a:r>
              <a:rPr lang="en-US" altLang="en-US" sz="2400" b="1" dirty="0">
                <a:latin typeface="Times New Roman" panose="02020603050405020304" pitchFamily="18" charset="0"/>
              </a:rPr>
              <a:t>1916</a:t>
            </a:r>
            <a:r>
              <a:rPr lang="en-US" altLang="en-US" sz="2400" dirty="0">
                <a:latin typeface="Times New Roman" panose="02020603050405020304" pitchFamily="18" charset="0"/>
              </a:rPr>
              <a:t>  First report on the immobilization of proteins: adsorption of invertase on activated charcoal.</a:t>
            </a:r>
          </a:p>
          <a:p>
            <a:pPr>
              <a:lnSpc>
                <a:spcPct val="80000"/>
              </a:lnSpc>
            </a:pPr>
            <a:r>
              <a:rPr lang="en-US" altLang="en-US" sz="2400" b="1" dirty="0">
                <a:latin typeface="Times New Roman" panose="02020603050405020304" pitchFamily="18" charset="0"/>
              </a:rPr>
              <a:t>1956</a:t>
            </a:r>
            <a:r>
              <a:rPr lang="en-US" altLang="en-US" sz="2400" dirty="0">
                <a:latin typeface="Times New Roman" panose="02020603050405020304" pitchFamily="18" charset="0"/>
              </a:rPr>
              <a:t>  Invention of the first oxygen electrode [Leland Clark]</a:t>
            </a:r>
          </a:p>
          <a:p>
            <a:pPr>
              <a:lnSpc>
                <a:spcPct val="80000"/>
              </a:lnSpc>
            </a:pPr>
            <a:r>
              <a:rPr lang="en-US" altLang="en-US" sz="2400" b="1" dirty="0">
                <a:latin typeface="Times New Roman" panose="02020603050405020304" pitchFamily="18" charset="0"/>
              </a:rPr>
              <a:t>1962</a:t>
            </a:r>
            <a:r>
              <a:rPr lang="en-US" altLang="en-US" sz="2400" dirty="0">
                <a:latin typeface="Times New Roman" panose="02020603050405020304" pitchFamily="18" charset="0"/>
              </a:rPr>
              <a:t>  First description of a biosensor: an </a:t>
            </a:r>
            <a:r>
              <a:rPr lang="en-US" altLang="en-US" sz="2400" dirty="0" err="1">
                <a:latin typeface="Times New Roman" panose="02020603050405020304" pitchFamily="18" charset="0"/>
              </a:rPr>
              <a:t>amperometric</a:t>
            </a:r>
            <a:r>
              <a:rPr lang="en-US" altLang="en-US" sz="2400" dirty="0">
                <a:latin typeface="Times New Roman" panose="02020603050405020304" pitchFamily="18" charset="0"/>
              </a:rPr>
              <a:t> enzyme electrode for glucose. [Leland Clark, New York Academy of Sciences Symposium]</a:t>
            </a:r>
          </a:p>
          <a:p>
            <a:pPr>
              <a:lnSpc>
                <a:spcPct val="80000"/>
              </a:lnSpc>
            </a:pPr>
            <a:r>
              <a:rPr lang="en-US" altLang="en-US" sz="2400" b="1" dirty="0">
                <a:latin typeface="Times New Roman" panose="02020603050405020304" pitchFamily="18" charset="0"/>
              </a:rPr>
              <a:t>1969</a:t>
            </a:r>
            <a:r>
              <a:rPr lang="en-US" altLang="en-US" sz="2400" dirty="0">
                <a:latin typeface="Times New Roman" panose="02020603050405020304" pitchFamily="18" charset="0"/>
              </a:rPr>
              <a:t>  First potentiometric biosensor: urease immobilized on an ammonia electrode to detect urea. [Guilbault and Montalvo]</a:t>
            </a:r>
          </a:p>
          <a:p>
            <a:pPr>
              <a:lnSpc>
                <a:spcPct val="80000"/>
              </a:lnSpc>
            </a:pPr>
            <a:r>
              <a:rPr lang="en-US" altLang="en-US" sz="2400" b="1" dirty="0">
                <a:latin typeface="Times New Roman" panose="02020603050405020304" pitchFamily="18" charset="0"/>
              </a:rPr>
              <a:t>1970</a:t>
            </a:r>
            <a:r>
              <a:rPr lang="en-US" altLang="en-US" sz="2400" dirty="0">
                <a:latin typeface="Times New Roman" panose="02020603050405020304" pitchFamily="18" charset="0"/>
              </a:rPr>
              <a:t>  Invention of the Ion-Selective Field-Effect Transistor (ISFET).</a:t>
            </a:r>
          </a:p>
          <a:p>
            <a:pPr>
              <a:lnSpc>
                <a:spcPct val="80000"/>
              </a:lnSpc>
            </a:pPr>
            <a:r>
              <a:rPr lang="en-US" altLang="en-US" sz="2400" b="1" dirty="0">
                <a:latin typeface="Times New Roman" panose="02020603050405020304" pitchFamily="18" charset="0"/>
              </a:rPr>
              <a:t>1972/5 </a:t>
            </a:r>
            <a:r>
              <a:rPr lang="en-US" altLang="en-US" sz="2400" dirty="0">
                <a:latin typeface="Times New Roman" panose="02020603050405020304" pitchFamily="18" charset="0"/>
              </a:rPr>
              <a:t>First commercial biosensor: Yellow Springs Instruments glucose biosensor.</a:t>
            </a:r>
          </a:p>
          <a:p>
            <a:pPr>
              <a:lnSpc>
                <a:spcPct val="80000"/>
              </a:lnSpc>
            </a:pPr>
            <a:r>
              <a:rPr lang="en-US" altLang="en-US" sz="2400" b="1" dirty="0">
                <a:latin typeface="Times New Roman" panose="02020603050405020304" pitchFamily="18" charset="0"/>
              </a:rPr>
              <a:t>1976</a:t>
            </a:r>
            <a:r>
              <a:rPr lang="en-US" altLang="en-US" sz="2400" dirty="0">
                <a:latin typeface="Times New Roman" panose="02020603050405020304" pitchFamily="18" charset="0"/>
              </a:rPr>
              <a:t>  First bedside artificial pancreas [Clemens et al.] </a:t>
            </a:r>
          </a:p>
          <a:p>
            <a:pPr>
              <a:lnSpc>
                <a:spcPct val="80000"/>
              </a:lnSpc>
            </a:pPr>
            <a:r>
              <a:rPr lang="en-US" altLang="en-US" sz="2400" b="1" dirty="0">
                <a:latin typeface="Times New Roman" panose="02020603050405020304" pitchFamily="18" charset="0"/>
              </a:rPr>
              <a:t>1980</a:t>
            </a:r>
            <a:r>
              <a:rPr lang="en-US" altLang="en-US" sz="2400" dirty="0">
                <a:latin typeface="Times New Roman" panose="02020603050405020304" pitchFamily="18" charset="0"/>
              </a:rPr>
              <a:t>  First fiber optic pH sensor for in vivo blood gases.</a:t>
            </a:r>
          </a:p>
          <a:p>
            <a:pPr>
              <a:lnSpc>
                <a:spcPct val="80000"/>
              </a:lnSpc>
            </a:pPr>
            <a:r>
              <a:rPr lang="en-US" altLang="en-US" sz="2400" b="1" dirty="0">
                <a:latin typeface="Times New Roman" panose="02020603050405020304" pitchFamily="18" charset="0"/>
              </a:rPr>
              <a:t>1982</a:t>
            </a:r>
            <a:r>
              <a:rPr lang="en-US" altLang="en-US" sz="2400" dirty="0">
                <a:latin typeface="Times New Roman" panose="02020603050405020304" pitchFamily="18" charset="0"/>
              </a:rPr>
              <a:t>  First fiber optic-based biosensor for glucose</a:t>
            </a:r>
          </a:p>
          <a:p>
            <a:pPr>
              <a:lnSpc>
                <a:spcPct val="80000"/>
              </a:lnSpc>
            </a:pPr>
            <a:r>
              <a:rPr lang="en-US" altLang="en-US" sz="2400" b="1" dirty="0">
                <a:latin typeface="Times New Roman" panose="02020603050405020304" pitchFamily="18" charset="0"/>
              </a:rPr>
              <a:t>1983</a:t>
            </a:r>
            <a:r>
              <a:rPr lang="en-US" altLang="en-US" sz="2400" dirty="0">
                <a:latin typeface="Times New Roman" panose="02020603050405020304" pitchFamily="18" charset="0"/>
              </a:rPr>
              <a:t>  First surface plasmon resonance (SPR) immunosensor.</a:t>
            </a:r>
          </a:p>
          <a:p>
            <a:pPr>
              <a:lnSpc>
                <a:spcPct val="80000"/>
              </a:lnSpc>
            </a:pPr>
            <a:r>
              <a:rPr lang="en-US" altLang="en-US" sz="2400" b="1" dirty="0">
                <a:latin typeface="Times New Roman" panose="02020603050405020304" pitchFamily="18" charset="0"/>
              </a:rPr>
              <a:t>1987  </a:t>
            </a:r>
            <a:r>
              <a:rPr lang="en-US" altLang="en-US" sz="2400" dirty="0">
                <a:latin typeface="Times New Roman" panose="02020603050405020304" pitchFamily="18" charset="0"/>
              </a:rPr>
              <a:t>Launch of the blood glucose biosensor[ </a:t>
            </a:r>
            <a:r>
              <a:rPr lang="en-US" altLang="en-US" sz="2400" dirty="0" err="1">
                <a:latin typeface="Times New Roman" panose="02020603050405020304" pitchFamily="18" charset="0"/>
              </a:rPr>
              <a:t>MediSense</a:t>
            </a:r>
            <a:r>
              <a:rPr lang="en-US" altLang="en-US" sz="2400" dirty="0">
                <a:latin typeface="Times New Roman" panose="02020603050405020304" pitchFamily="18" charset="0"/>
              </a:rPr>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a:extLst>
              <a:ext uri="{FF2B5EF4-FFF2-40B4-BE49-F238E27FC236}">
                <a16:creationId xmlns:a16="http://schemas.microsoft.com/office/drawing/2014/main" id="{91297A1E-1063-F729-52BB-F1E7AA4F55B4}"/>
              </a:ext>
            </a:extLst>
          </p:cNvPr>
          <p:cNvSpPr txBox="1">
            <a:spLocks noChangeArrowheads="1"/>
          </p:cNvSpPr>
          <p:nvPr/>
        </p:nvSpPr>
        <p:spPr bwMode="auto">
          <a:xfrm>
            <a:off x="381000" y="1524000"/>
            <a:ext cx="8382000"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r>
              <a:rPr kumimoji="0" lang="en-US" altLang="en-US" sz="2400">
                <a:latin typeface="Times New Roman" panose="02020603050405020304" pitchFamily="18" charset="0"/>
              </a:rPr>
              <a:t>It must be highly specific for the purpose of analysis.</a:t>
            </a:r>
          </a:p>
          <a:p>
            <a:pPr>
              <a:spcBef>
                <a:spcPct val="0"/>
              </a:spcBef>
              <a:buClrTx/>
              <a:buFontTx/>
              <a:buNone/>
            </a:pPr>
            <a:endParaRPr kumimoji="0" lang="en-US" altLang="en-US" sz="2400">
              <a:latin typeface="Times New Roman" panose="02020603050405020304" pitchFamily="18" charset="0"/>
            </a:endParaRPr>
          </a:p>
          <a:p>
            <a:pPr>
              <a:spcBef>
                <a:spcPct val="0"/>
              </a:spcBef>
              <a:buClrTx/>
              <a:buFontTx/>
              <a:buNone/>
            </a:pPr>
            <a:r>
              <a:rPr kumimoji="0" lang="en-US" altLang="en-US" sz="2400">
                <a:latin typeface="Times New Roman" panose="02020603050405020304" pitchFamily="18" charset="0"/>
              </a:rPr>
              <a:t>Stable under normal storage conditions except colorimetric enzyme strips, dipsticks.</a:t>
            </a:r>
          </a:p>
          <a:p>
            <a:pPr>
              <a:spcBef>
                <a:spcPct val="0"/>
              </a:spcBef>
              <a:buClrTx/>
              <a:buFontTx/>
              <a:buNone/>
            </a:pPr>
            <a:endParaRPr kumimoji="0" lang="en-US" altLang="en-US" sz="2400">
              <a:latin typeface="Times New Roman" panose="02020603050405020304" pitchFamily="18" charset="0"/>
            </a:endParaRPr>
          </a:p>
          <a:p>
            <a:pPr>
              <a:spcBef>
                <a:spcPct val="0"/>
              </a:spcBef>
              <a:buClrTx/>
              <a:buFontTx/>
              <a:buNone/>
            </a:pPr>
            <a:r>
              <a:rPr kumimoji="0" lang="en-US" altLang="en-US" sz="2400">
                <a:latin typeface="Times New Roman" panose="02020603050405020304" pitchFamily="18" charset="0"/>
              </a:rPr>
              <a:t>Stable over a large number of assays. (i.e. much greater than 100)</a:t>
            </a:r>
          </a:p>
          <a:p>
            <a:pPr>
              <a:spcBef>
                <a:spcPct val="0"/>
              </a:spcBef>
              <a:buClrTx/>
              <a:buFontTx/>
              <a:buNone/>
            </a:pPr>
            <a:endParaRPr kumimoji="0" lang="en-US" altLang="en-US" sz="2400">
              <a:latin typeface="Times New Roman" panose="02020603050405020304" pitchFamily="18" charset="0"/>
            </a:endParaRPr>
          </a:p>
          <a:p>
            <a:pPr>
              <a:spcBef>
                <a:spcPct val="0"/>
              </a:spcBef>
              <a:buClrTx/>
              <a:buFontTx/>
              <a:buNone/>
            </a:pPr>
            <a:r>
              <a:rPr kumimoji="0" lang="en-US" altLang="en-US" sz="2400">
                <a:latin typeface="Times New Roman" panose="02020603050405020304" pitchFamily="18" charset="0"/>
              </a:rPr>
              <a:t>Reaction independent of pH, temperature, stirring to allow analysis of sample with minimal pre-treatment. </a:t>
            </a:r>
          </a:p>
          <a:p>
            <a:pPr>
              <a:spcBef>
                <a:spcPct val="0"/>
              </a:spcBef>
              <a:buClrTx/>
              <a:buFontTx/>
              <a:buNone/>
            </a:pPr>
            <a:endParaRPr kumimoji="0" lang="en-US" altLang="en-US" sz="2400">
              <a:latin typeface="Times New Roman" panose="02020603050405020304" pitchFamily="18" charset="0"/>
            </a:endParaRPr>
          </a:p>
          <a:p>
            <a:pPr>
              <a:spcBef>
                <a:spcPct val="0"/>
              </a:spcBef>
              <a:buClrTx/>
              <a:buFontTx/>
              <a:buNone/>
            </a:pPr>
            <a:r>
              <a:rPr kumimoji="0" lang="en-US" altLang="en-US" sz="2400">
                <a:latin typeface="Times New Roman" panose="02020603050405020304" pitchFamily="18" charset="0"/>
              </a:rPr>
              <a:t>If the reaction involves cofactors or coenzymes these should, preferably, also be co-immobilized with the enzyme. </a:t>
            </a:r>
          </a:p>
        </p:txBody>
      </p:sp>
      <p:sp>
        <p:nvSpPr>
          <p:cNvPr id="123907" name="Text Box 3">
            <a:extLst>
              <a:ext uri="{FF2B5EF4-FFF2-40B4-BE49-F238E27FC236}">
                <a16:creationId xmlns:a16="http://schemas.microsoft.com/office/drawing/2014/main" id="{8093093A-291D-AE1E-F437-4117E158C1A7}"/>
              </a:ext>
            </a:extLst>
          </p:cNvPr>
          <p:cNvSpPr txBox="1">
            <a:spLocks noChangeArrowheads="1"/>
          </p:cNvSpPr>
          <p:nvPr/>
        </p:nvSpPr>
        <p:spPr bwMode="auto">
          <a:xfrm>
            <a:off x="1524000" y="411163"/>
            <a:ext cx="7162800" cy="579437"/>
          </a:xfrm>
          <a:prstGeom prst="rect">
            <a:avLst/>
          </a:prstGeom>
          <a:noFill/>
          <a:ln w="9525">
            <a:noFill/>
            <a:miter lim="800000"/>
            <a:headEnd/>
            <a:tailEnd/>
          </a:ln>
          <a:effectLst/>
        </p:spPr>
        <p:txBody>
          <a:bodyPr>
            <a:spAutoFit/>
          </a:bodyPr>
          <a:lstStyle/>
          <a:p>
            <a:pPr algn="r">
              <a:spcBef>
                <a:spcPct val="50000"/>
              </a:spcBef>
              <a:defRPr/>
            </a:pPr>
            <a:r>
              <a:rPr lang="en-US" dirty="0">
                <a:effectLst>
                  <a:outerShdw blurRad="38100" dist="38100" dir="2700000" algn="tl">
                    <a:srgbClr val="000000"/>
                  </a:outerShdw>
                </a:effectLst>
              </a:rPr>
              <a:t>a successful biosensor must possess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4" descr="Picture 015">
            <a:extLst>
              <a:ext uri="{FF2B5EF4-FFF2-40B4-BE49-F238E27FC236}">
                <a16:creationId xmlns:a16="http://schemas.microsoft.com/office/drawing/2014/main" id="{179C0E84-A758-1861-55B6-4BCC7C7EF8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9075"/>
            <a:ext cx="9144000" cy="642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2">
            <a:extLst>
              <a:ext uri="{FF2B5EF4-FFF2-40B4-BE49-F238E27FC236}">
                <a16:creationId xmlns:a16="http://schemas.microsoft.com/office/drawing/2014/main" id="{269372BE-143A-442C-8988-4A564538B7A4}"/>
              </a:ext>
            </a:extLst>
          </p:cNvPr>
          <p:cNvSpPr txBox="1">
            <a:spLocks noChangeArrowheads="1"/>
          </p:cNvSpPr>
          <p:nvPr/>
        </p:nvSpPr>
        <p:spPr bwMode="auto">
          <a:xfrm>
            <a:off x="457200" y="1752600"/>
            <a:ext cx="8305800"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r>
              <a:rPr kumimoji="0" lang="en-US" altLang="en-US" sz="2400">
                <a:latin typeface="Times New Roman" panose="02020603050405020304" pitchFamily="18" charset="0"/>
              </a:rPr>
              <a:t>The response should be accurate, precise, reproducible and linear over the useful analytical range, without dilution or concentration</a:t>
            </a:r>
          </a:p>
          <a:p>
            <a:pPr>
              <a:spcBef>
                <a:spcPct val="0"/>
              </a:spcBef>
              <a:buClrTx/>
              <a:buFontTx/>
              <a:buNone/>
            </a:pPr>
            <a:endParaRPr kumimoji="0" lang="en-US" altLang="en-US" sz="2400">
              <a:latin typeface="Times New Roman" panose="02020603050405020304" pitchFamily="18" charset="0"/>
            </a:endParaRPr>
          </a:p>
          <a:p>
            <a:pPr>
              <a:spcBef>
                <a:spcPct val="0"/>
              </a:spcBef>
              <a:buClrTx/>
              <a:buFontTx/>
              <a:buNone/>
            </a:pPr>
            <a:r>
              <a:rPr kumimoji="0" lang="en-US" altLang="en-US" sz="2400">
                <a:latin typeface="Times New Roman" panose="02020603050405020304" pitchFamily="18" charset="0"/>
              </a:rPr>
              <a:t>It should also be free from electrical noise. </a:t>
            </a:r>
          </a:p>
          <a:p>
            <a:pPr>
              <a:spcBef>
                <a:spcPct val="0"/>
              </a:spcBef>
              <a:buClrTx/>
              <a:buFontTx/>
              <a:buNone/>
            </a:pPr>
            <a:endParaRPr kumimoji="0" lang="en-US" altLang="en-US" sz="2400">
              <a:latin typeface="Times New Roman" panose="02020603050405020304" pitchFamily="18" charset="0"/>
            </a:endParaRPr>
          </a:p>
          <a:p>
            <a:pPr>
              <a:spcBef>
                <a:spcPct val="0"/>
              </a:spcBef>
              <a:buClrTx/>
              <a:buFontTx/>
              <a:buNone/>
            </a:pPr>
            <a:r>
              <a:rPr kumimoji="0" lang="en-US" altLang="en-US" sz="2400">
                <a:latin typeface="Times New Roman" panose="02020603050405020304" pitchFamily="18" charset="0"/>
              </a:rPr>
              <a:t>For invasive monitoring in clinical situations, the probe must be tiny and biocompatible, having no toxic or antigenic effects. </a:t>
            </a:r>
          </a:p>
          <a:p>
            <a:pPr>
              <a:spcBef>
                <a:spcPct val="0"/>
              </a:spcBef>
              <a:buClrTx/>
              <a:buFontTx/>
              <a:buNone/>
            </a:pPr>
            <a:endParaRPr kumimoji="0" lang="en-US" altLang="en-US" sz="2400">
              <a:latin typeface="Times New Roman" panose="02020603050405020304" pitchFamily="18" charset="0"/>
            </a:endParaRPr>
          </a:p>
          <a:p>
            <a:pPr>
              <a:spcBef>
                <a:spcPct val="0"/>
              </a:spcBef>
              <a:buClrTx/>
              <a:buFontTx/>
              <a:buNone/>
            </a:pPr>
            <a:r>
              <a:rPr kumimoji="0" lang="en-US" altLang="en-US" sz="2400">
                <a:latin typeface="Times New Roman" panose="02020603050405020304" pitchFamily="18" charset="0"/>
              </a:rPr>
              <a:t>If it is to be used in fermenters, it should be sterilizable &amp; should not be prone to fouling or proteolysis. </a:t>
            </a:r>
          </a:p>
          <a:p>
            <a:pPr>
              <a:spcBef>
                <a:spcPct val="0"/>
              </a:spcBef>
              <a:buClrTx/>
              <a:buFontTx/>
              <a:buNone/>
            </a:pPr>
            <a:endParaRPr kumimoji="0" lang="en-US" altLang="en-US" sz="2400">
              <a:latin typeface="Times New Roman" panose="02020603050405020304" pitchFamily="18" charset="0"/>
            </a:endParaRPr>
          </a:p>
          <a:p>
            <a:pPr>
              <a:spcBef>
                <a:spcPct val="0"/>
              </a:spcBef>
              <a:buClrTx/>
              <a:buFontTx/>
              <a:buNone/>
            </a:pPr>
            <a:r>
              <a:rPr kumimoji="0" lang="en-US" altLang="en-US" sz="2400">
                <a:latin typeface="Times New Roman" panose="02020603050405020304" pitchFamily="18" charset="0"/>
              </a:rPr>
              <a:t>The complete biosensor should be cheap, small, portable and capable of being used by semi-skilled operators. </a:t>
            </a:r>
          </a:p>
        </p:txBody>
      </p:sp>
      <p:sp>
        <p:nvSpPr>
          <p:cNvPr id="124931" name="Text Box 3">
            <a:extLst>
              <a:ext uri="{FF2B5EF4-FFF2-40B4-BE49-F238E27FC236}">
                <a16:creationId xmlns:a16="http://schemas.microsoft.com/office/drawing/2014/main" id="{662E2B38-FA0F-57F2-8BB1-4EBD2023F4DF}"/>
              </a:ext>
            </a:extLst>
          </p:cNvPr>
          <p:cNvSpPr txBox="1">
            <a:spLocks noChangeArrowheads="1"/>
          </p:cNvSpPr>
          <p:nvPr/>
        </p:nvSpPr>
        <p:spPr bwMode="auto">
          <a:xfrm>
            <a:off x="1524000" y="411163"/>
            <a:ext cx="7162800" cy="579437"/>
          </a:xfrm>
          <a:prstGeom prst="rect">
            <a:avLst/>
          </a:prstGeom>
          <a:noFill/>
          <a:ln w="9525">
            <a:noFill/>
            <a:miter lim="800000"/>
            <a:headEnd/>
            <a:tailEnd/>
          </a:ln>
          <a:effectLst/>
        </p:spPr>
        <p:txBody>
          <a:bodyPr>
            <a:spAutoFit/>
          </a:bodyPr>
          <a:lstStyle/>
          <a:p>
            <a:pPr algn="r">
              <a:spcBef>
                <a:spcPct val="50000"/>
              </a:spcBef>
              <a:defRPr/>
            </a:pPr>
            <a:r>
              <a:rPr lang="en-US">
                <a:effectLst>
                  <a:outerShdw blurRad="38100" dist="38100" dir="2700000" algn="tl">
                    <a:srgbClr val="000000"/>
                  </a:outerShdw>
                </a:effectLst>
              </a:rPr>
              <a:t>a successful biosensor must possess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4">
            <a:extLst>
              <a:ext uri="{FF2B5EF4-FFF2-40B4-BE49-F238E27FC236}">
                <a16:creationId xmlns:a16="http://schemas.microsoft.com/office/drawing/2014/main" id="{6B077A2C-070D-0FAA-3CED-641FB648E63A}"/>
              </a:ext>
            </a:extLst>
          </p:cNvPr>
          <p:cNvSpPr txBox="1">
            <a:spLocks noChangeArrowheads="1"/>
          </p:cNvSpPr>
          <p:nvPr/>
        </p:nvSpPr>
        <p:spPr bwMode="auto">
          <a:xfrm>
            <a:off x="457200" y="1752600"/>
            <a:ext cx="8305800"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r>
              <a:rPr kumimoji="0" lang="en-US" altLang="en-US" sz="2400">
                <a:latin typeface="Times New Roman" panose="02020603050405020304" pitchFamily="18" charset="0"/>
              </a:rPr>
              <a:t>a) The </a:t>
            </a:r>
            <a:r>
              <a:rPr kumimoji="0" lang="en-US" altLang="en-US" sz="2400" i="1">
                <a:latin typeface="Times New Roman" panose="02020603050405020304" pitchFamily="18" charset="0"/>
              </a:rPr>
              <a:t>sensitive biological component</a:t>
            </a:r>
            <a:r>
              <a:rPr kumimoji="0" lang="en-US" altLang="en-US" sz="2400">
                <a:latin typeface="Times New Roman" panose="02020603050405020304" pitchFamily="18" charset="0"/>
              </a:rPr>
              <a:t> (e.g. tissue, organelles</a:t>
            </a:r>
            <a:r>
              <a:rPr kumimoji="0" lang="en-US" altLang="en-US" sz="1600">
                <a:latin typeface="Times New Roman" panose="02020603050405020304" pitchFamily="18" charset="0"/>
              </a:rPr>
              <a:t> </a:t>
            </a:r>
            <a:r>
              <a:rPr kumimoji="0" lang="en-US" altLang="en-US" sz="2400">
                <a:latin typeface="Times New Roman" panose="02020603050405020304" pitchFamily="18" charset="0"/>
              </a:rPr>
              <a:t>microorganisms, cell receptors, enzymes, antibodies, nucleic acids, etc, a biologically derived material or biomimic) The sensitive elements can be created by biological engineering. </a:t>
            </a:r>
          </a:p>
          <a:p>
            <a:pPr>
              <a:spcBef>
                <a:spcPct val="0"/>
              </a:spcBef>
              <a:buClrTx/>
              <a:buFontTx/>
              <a:buNone/>
            </a:pPr>
            <a:endParaRPr kumimoji="0" lang="en-US" altLang="en-US" sz="2400">
              <a:latin typeface="Times New Roman" panose="02020603050405020304" pitchFamily="18" charset="0"/>
            </a:endParaRPr>
          </a:p>
          <a:p>
            <a:pPr>
              <a:spcBef>
                <a:spcPct val="0"/>
              </a:spcBef>
              <a:buClrTx/>
              <a:buFontTx/>
              <a:buNone/>
            </a:pPr>
            <a:r>
              <a:rPr kumimoji="0" lang="en-US" altLang="en-US" sz="2400">
                <a:latin typeface="Times New Roman" panose="02020603050405020304" pitchFamily="18" charset="0"/>
              </a:rPr>
              <a:t>b) The </a:t>
            </a:r>
            <a:r>
              <a:rPr kumimoji="0" lang="en-US" altLang="en-US" sz="2400" i="1">
                <a:latin typeface="Times New Roman" panose="02020603050405020304" pitchFamily="18" charset="0"/>
              </a:rPr>
              <a:t>transducer</a:t>
            </a:r>
            <a:r>
              <a:rPr kumimoji="0" lang="en-US" altLang="en-US" sz="2400">
                <a:latin typeface="Times New Roman" panose="02020603050405020304" pitchFamily="18" charset="0"/>
              </a:rPr>
              <a:t> or the </a:t>
            </a:r>
            <a:r>
              <a:rPr kumimoji="0" lang="en-US" altLang="en-US" sz="2400" i="1">
                <a:latin typeface="Times New Roman" panose="02020603050405020304" pitchFamily="18" charset="0"/>
              </a:rPr>
              <a:t>detector element</a:t>
            </a:r>
            <a:r>
              <a:rPr kumimoji="0" lang="en-US" altLang="en-US" sz="2400">
                <a:latin typeface="Times New Roman" panose="02020603050405020304" pitchFamily="18" charset="0"/>
              </a:rPr>
              <a:t> (works in a physicochemical way; optical, piezoelectric, electrochemical, etc.) that transforms the signal resulting from the interaction of the analyte with the biological element into another signal (i.e., transducers) that can be more easily measured and quantified; </a:t>
            </a:r>
          </a:p>
          <a:p>
            <a:pPr>
              <a:spcBef>
                <a:spcPct val="0"/>
              </a:spcBef>
              <a:buClrTx/>
              <a:buFontTx/>
              <a:buNone/>
            </a:pPr>
            <a:endParaRPr kumimoji="0" lang="en-US" altLang="en-US" sz="2400">
              <a:latin typeface="Times New Roman" panose="02020603050405020304" pitchFamily="18" charset="0"/>
            </a:endParaRPr>
          </a:p>
          <a:p>
            <a:pPr>
              <a:spcBef>
                <a:spcPct val="0"/>
              </a:spcBef>
              <a:buClrTx/>
              <a:buFontTx/>
              <a:buNone/>
            </a:pPr>
            <a:r>
              <a:rPr kumimoji="0" lang="en-US" altLang="en-US" sz="2400">
                <a:latin typeface="Times New Roman" panose="02020603050405020304" pitchFamily="18" charset="0"/>
              </a:rPr>
              <a:t>c) Associated electronics or signal processors that is primarily responsible for the display of the results in a user-friendly way. </a:t>
            </a:r>
          </a:p>
        </p:txBody>
      </p:sp>
      <p:sp>
        <p:nvSpPr>
          <p:cNvPr id="21509" name="Text Box 5">
            <a:extLst>
              <a:ext uri="{FF2B5EF4-FFF2-40B4-BE49-F238E27FC236}">
                <a16:creationId xmlns:a16="http://schemas.microsoft.com/office/drawing/2014/main" id="{84239967-6131-DF85-486D-B7A2D79411A5}"/>
              </a:ext>
            </a:extLst>
          </p:cNvPr>
          <p:cNvSpPr txBox="1">
            <a:spLocks noChangeArrowheads="1"/>
          </p:cNvSpPr>
          <p:nvPr/>
        </p:nvSpPr>
        <p:spPr bwMode="auto">
          <a:xfrm>
            <a:off x="1143000" y="609600"/>
            <a:ext cx="7162800" cy="579438"/>
          </a:xfrm>
          <a:prstGeom prst="rect">
            <a:avLst/>
          </a:prstGeom>
          <a:noFill/>
          <a:ln w="9525">
            <a:noFill/>
            <a:miter lim="800000"/>
            <a:headEnd/>
            <a:tailEnd/>
          </a:ln>
          <a:effectLst/>
        </p:spPr>
        <p:txBody>
          <a:bodyPr>
            <a:spAutoFit/>
          </a:bodyPr>
          <a:lstStyle/>
          <a:p>
            <a:pPr algn="r">
              <a:spcBef>
                <a:spcPct val="50000"/>
              </a:spcBef>
              <a:defRPr/>
            </a:pPr>
            <a:r>
              <a:rPr lang="en-US">
                <a:effectLst>
                  <a:outerShdw blurRad="38100" dist="38100" dir="2700000" algn="tl">
                    <a:srgbClr val="000000"/>
                  </a:outerShdw>
                </a:effectLst>
                <a:latin typeface="Georgia" pitchFamily="18" charset="0"/>
              </a:rPr>
              <a:t>Parts of a Biosensor</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4">
            <a:extLst>
              <a:ext uri="{FF2B5EF4-FFF2-40B4-BE49-F238E27FC236}">
                <a16:creationId xmlns:a16="http://schemas.microsoft.com/office/drawing/2014/main" id="{997C7648-4F5D-1AEF-CFE9-668D878C44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24855"/>
          <a:stretch>
            <a:fillRect/>
          </a:stretch>
        </p:blipFill>
        <p:spPr bwMode="auto">
          <a:xfrm>
            <a:off x="228600" y="152400"/>
            <a:ext cx="7116763"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Picture 2" descr="Biosensor_System.jpg">
            <a:extLst>
              <a:ext uri="{FF2B5EF4-FFF2-40B4-BE49-F238E27FC236}">
                <a16:creationId xmlns:a16="http://schemas.microsoft.com/office/drawing/2014/main" id="{2E81A5A1-7F75-4976-4412-1769C70C89C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3124200"/>
            <a:ext cx="6708775" cy="344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5" descr="Main components of a biosensor">
            <a:extLst>
              <a:ext uri="{FF2B5EF4-FFF2-40B4-BE49-F238E27FC236}">
                <a16:creationId xmlns:a16="http://schemas.microsoft.com/office/drawing/2014/main" id="{9E900B86-AAFD-05F6-4A5C-12ABC78511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447800"/>
            <a:ext cx="7924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6">
            <a:extLst>
              <a:ext uri="{FF2B5EF4-FFF2-40B4-BE49-F238E27FC236}">
                <a16:creationId xmlns:a16="http://schemas.microsoft.com/office/drawing/2014/main" id="{CD951972-FC1D-0BBC-5ACB-5322AB5C449D}"/>
              </a:ext>
            </a:extLst>
          </p:cNvPr>
          <p:cNvSpPr>
            <a:spLocks noGrp="1" noChangeArrowheads="1"/>
          </p:cNvSpPr>
          <p:nvPr>
            <p:ph type="title"/>
          </p:nvPr>
        </p:nvSpPr>
        <p:spPr>
          <a:xfrm>
            <a:off x="406400" y="228600"/>
            <a:ext cx="7772400" cy="762000"/>
          </a:xfrm>
        </p:spPr>
        <p:txBody>
          <a:bodyPr/>
          <a:lstStyle/>
          <a:p>
            <a:pPr algn="ctr"/>
            <a:r>
              <a:rPr lang="en-US" altLang="en-US" sz="3200"/>
              <a:t>Parts of a Biosensor</a:t>
            </a:r>
          </a:p>
        </p:txBody>
      </p:sp>
      <p:sp>
        <p:nvSpPr>
          <p:cNvPr id="12292" name="Rectangle 7">
            <a:extLst>
              <a:ext uri="{FF2B5EF4-FFF2-40B4-BE49-F238E27FC236}">
                <a16:creationId xmlns:a16="http://schemas.microsoft.com/office/drawing/2014/main" id="{F809D678-C344-72E9-3803-A353B01198DE}"/>
              </a:ext>
            </a:extLst>
          </p:cNvPr>
          <p:cNvSpPr>
            <a:spLocks noChangeArrowheads="1"/>
          </p:cNvSpPr>
          <p:nvPr/>
        </p:nvSpPr>
        <p:spPr bwMode="auto">
          <a:xfrm>
            <a:off x="838200" y="3829050"/>
            <a:ext cx="7010400"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11430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lvl="1">
              <a:spcBef>
                <a:spcPct val="0"/>
              </a:spcBef>
              <a:buClrTx/>
              <a:buFontTx/>
              <a:buNone/>
            </a:pPr>
            <a:endParaRPr kumimoji="0" lang="en-US" altLang="ja-JP" sz="2400" b="1">
              <a:latin typeface="Times New Roman" panose="02020603050405020304" pitchFamily="18" charset="0"/>
              <a:ea typeface="ＭＳ Ｐゴシック" panose="020B0600070205080204" pitchFamily="34" charset="-128"/>
            </a:endParaRPr>
          </a:p>
          <a:p>
            <a:pPr>
              <a:spcBef>
                <a:spcPct val="0"/>
              </a:spcBef>
              <a:buClrTx/>
              <a:buFontTx/>
              <a:buNone/>
            </a:pPr>
            <a:r>
              <a:rPr kumimoji="0" lang="en-US" altLang="ja-JP" sz="2400" b="1">
                <a:latin typeface="Times New Roman" panose="02020603050405020304" pitchFamily="18" charset="0"/>
                <a:ea typeface="ＭＳ Ｐゴシック" panose="020B0600070205080204" pitchFamily="34" charset="-128"/>
              </a:rPr>
              <a:t>(a) the biocatalyst converts the substrate to product</a:t>
            </a:r>
            <a:r>
              <a:rPr kumimoji="0" lang="en-US" altLang="ja-JP" sz="2400">
                <a:latin typeface="Times New Roman" panose="02020603050405020304" pitchFamily="18" charset="0"/>
                <a:ea typeface="ＭＳ Ｐゴシック" panose="020B0600070205080204" pitchFamily="34" charset="-128"/>
              </a:rPr>
              <a:t> </a:t>
            </a:r>
          </a:p>
          <a:p>
            <a:pPr>
              <a:spcBef>
                <a:spcPct val="0"/>
              </a:spcBef>
              <a:buClrTx/>
              <a:buFontTx/>
              <a:buNone/>
            </a:pPr>
            <a:r>
              <a:rPr kumimoji="0" lang="en-US" altLang="ja-JP" sz="2400" b="1">
                <a:latin typeface="Times New Roman" panose="02020603050405020304" pitchFamily="18" charset="0"/>
                <a:ea typeface="ＭＳ Ｐゴシック" panose="020B0600070205080204" pitchFamily="34" charset="-128"/>
              </a:rPr>
              <a:t>(b) the transducer which converts the reaction to an electrical signal </a:t>
            </a:r>
          </a:p>
          <a:p>
            <a:pPr>
              <a:spcBef>
                <a:spcPct val="0"/>
              </a:spcBef>
              <a:buClrTx/>
              <a:buFontTx/>
              <a:buNone/>
            </a:pPr>
            <a:r>
              <a:rPr kumimoji="0" lang="en-US" altLang="ja-JP" sz="2400" b="1">
                <a:latin typeface="Times New Roman" panose="02020603050405020304" pitchFamily="18" charset="0"/>
                <a:ea typeface="ＭＳ Ｐゴシック" panose="020B0600070205080204" pitchFamily="34" charset="-128"/>
              </a:rPr>
              <a:t>(c) the amplifier,</a:t>
            </a:r>
          </a:p>
          <a:p>
            <a:pPr>
              <a:spcBef>
                <a:spcPct val="0"/>
              </a:spcBef>
              <a:buClrTx/>
              <a:buFontTx/>
              <a:buNone/>
            </a:pPr>
            <a:r>
              <a:rPr kumimoji="0" lang="en-US" altLang="ja-JP" sz="2400" b="1">
                <a:latin typeface="Times New Roman" panose="02020603050405020304" pitchFamily="18" charset="0"/>
                <a:ea typeface="ＭＳ Ｐゴシック" panose="020B0600070205080204" pitchFamily="34" charset="-128"/>
              </a:rPr>
              <a:t>(d) the processor </a:t>
            </a:r>
          </a:p>
          <a:p>
            <a:pPr>
              <a:spcBef>
                <a:spcPct val="0"/>
              </a:spcBef>
              <a:buClrTx/>
              <a:buFontTx/>
              <a:buNone/>
            </a:pPr>
            <a:r>
              <a:rPr kumimoji="0" lang="en-US" altLang="ja-JP" sz="2400" b="1">
                <a:latin typeface="Times New Roman" panose="02020603050405020304" pitchFamily="18" charset="0"/>
                <a:ea typeface="ＭＳ Ｐゴシック" panose="020B0600070205080204" pitchFamily="34" charset="-128"/>
              </a:rPr>
              <a:t>(e) the display</a:t>
            </a:r>
            <a:endParaRPr kumimoji="0" lang="en-GB" altLang="ja-JP" sz="2400" b="1">
              <a:latin typeface="Times New Roman" panose="02020603050405020304" pitchFamily="18" charset="0"/>
              <a:ea typeface="ＭＳ Ｐゴシック" panose="020B0600070205080204" pitchFamily="34" charset="-128"/>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4">
            <a:extLst>
              <a:ext uri="{FF2B5EF4-FFF2-40B4-BE49-F238E27FC236}">
                <a16:creationId xmlns:a16="http://schemas.microsoft.com/office/drawing/2014/main" id="{D16F1111-43D2-3EF2-1FF5-FCEA944B8202}"/>
              </a:ext>
            </a:extLst>
          </p:cNvPr>
          <p:cNvSpPr txBox="1">
            <a:spLocks noChangeArrowheads="1"/>
          </p:cNvSpPr>
          <p:nvPr/>
        </p:nvSpPr>
        <p:spPr bwMode="auto">
          <a:xfrm>
            <a:off x="457200" y="1752600"/>
            <a:ext cx="8305800"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r>
              <a:rPr kumimoji="0" lang="en-US" altLang="en-US" sz="2400">
                <a:latin typeface="Times New Roman" panose="02020603050405020304" pitchFamily="18" charset="0"/>
              </a:rPr>
              <a:t>1. Analyte diffusion from the solution to biosensor surface. e.g. enzyme, antibody, organelle, hormone, nucleic acid or cell)</a:t>
            </a:r>
          </a:p>
          <a:p>
            <a:pPr>
              <a:spcBef>
                <a:spcPct val="0"/>
              </a:spcBef>
              <a:buClrTx/>
              <a:buFontTx/>
              <a:buNone/>
            </a:pPr>
            <a:endParaRPr kumimoji="0" lang="en-US" altLang="en-US" sz="2400">
              <a:latin typeface="Times New Roman" panose="02020603050405020304" pitchFamily="18" charset="0"/>
            </a:endParaRPr>
          </a:p>
          <a:p>
            <a:pPr>
              <a:spcBef>
                <a:spcPct val="0"/>
              </a:spcBef>
              <a:buClrTx/>
              <a:buFontTx/>
              <a:buNone/>
            </a:pPr>
            <a:r>
              <a:rPr kumimoji="0" lang="en-US" altLang="en-US" sz="2400">
                <a:latin typeface="Times New Roman" panose="02020603050405020304" pitchFamily="18" charset="0"/>
              </a:rPr>
              <a:t>2. Specific reaction between the analyte &amp; biological component</a:t>
            </a:r>
          </a:p>
          <a:p>
            <a:pPr>
              <a:spcBef>
                <a:spcPct val="0"/>
              </a:spcBef>
              <a:buClrTx/>
              <a:buFontTx/>
              <a:buNone/>
            </a:pPr>
            <a:endParaRPr kumimoji="0" lang="en-US" altLang="en-US" sz="2400">
              <a:latin typeface="Times New Roman" panose="02020603050405020304" pitchFamily="18" charset="0"/>
            </a:endParaRPr>
          </a:p>
          <a:p>
            <a:pPr>
              <a:spcBef>
                <a:spcPct val="0"/>
              </a:spcBef>
              <a:buClrTx/>
              <a:buFontTx/>
              <a:buNone/>
            </a:pPr>
            <a:r>
              <a:rPr kumimoji="0" lang="en-US" altLang="en-US" sz="2400">
                <a:latin typeface="Times New Roman" panose="02020603050405020304" pitchFamily="18" charset="0"/>
              </a:rPr>
              <a:t>3. Due to this, change in physicochemical properties (e.g. optical, electronic) of the transducer surface.</a:t>
            </a:r>
          </a:p>
          <a:p>
            <a:pPr>
              <a:spcBef>
                <a:spcPct val="0"/>
              </a:spcBef>
              <a:buClrTx/>
              <a:buFontTx/>
              <a:buNone/>
            </a:pPr>
            <a:endParaRPr kumimoji="0" lang="en-US" altLang="en-US" sz="2400">
              <a:latin typeface="Times New Roman" panose="02020603050405020304" pitchFamily="18" charset="0"/>
            </a:endParaRPr>
          </a:p>
          <a:p>
            <a:pPr>
              <a:spcBef>
                <a:spcPct val="0"/>
              </a:spcBef>
              <a:buClrTx/>
              <a:buFontTx/>
              <a:buNone/>
            </a:pPr>
            <a:r>
              <a:rPr kumimoji="0" lang="en-US" altLang="en-US" sz="2400">
                <a:latin typeface="Times New Roman" panose="02020603050405020304" pitchFamily="18" charset="0"/>
              </a:rPr>
              <a:t>4. The change measured &amp; converted to an electrical signal.</a:t>
            </a:r>
          </a:p>
          <a:p>
            <a:pPr>
              <a:spcBef>
                <a:spcPct val="0"/>
              </a:spcBef>
              <a:buClrTx/>
              <a:buFontTx/>
              <a:buNone/>
            </a:pPr>
            <a:endParaRPr kumimoji="0" lang="en-US" altLang="en-US" sz="2400">
              <a:latin typeface="Times New Roman" panose="02020603050405020304" pitchFamily="18" charset="0"/>
            </a:endParaRPr>
          </a:p>
          <a:p>
            <a:pPr>
              <a:spcBef>
                <a:spcPct val="0"/>
              </a:spcBef>
              <a:buClrTx/>
              <a:buFontTx/>
              <a:buNone/>
            </a:pPr>
            <a:r>
              <a:rPr kumimoji="0" lang="en-US" altLang="en-US" sz="2400">
                <a:latin typeface="Times New Roman" panose="02020603050405020304" pitchFamily="18" charset="0"/>
              </a:rPr>
              <a:t>5. The signal amplified, processed &amp; displayed in an user friendly way.</a:t>
            </a:r>
          </a:p>
        </p:txBody>
      </p:sp>
      <p:sp>
        <p:nvSpPr>
          <p:cNvPr id="69637" name="Text Box 5">
            <a:extLst>
              <a:ext uri="{FF2B5EF4-FFF2-40B4-BE49-F238E27FC236}">
                <a16:creationId xmlns:a16="http://schemas.microsoft.com/office/drawing/2014/main" id="{C2C12AA8-D148-31F9-446C-F041813DD4DB}"/>
              </a:ext>
            </a:extLst>
          </p:cNvPr>
          <p:cNvSpPr txBox="1">
            <a:spLocks noChangeArrowheads="1"/>
          </p:cNvSpPr>
          <p:nvPr/>
        </p:nvSpPr>
        <p:spPr bwMode="auto">
          <a:xfrm>
            <a:off x="1143000" y="609600"/>
            <a:ext cx="7162800" cy="579438"/>
          </a:xfrm>
          <a:prstGeom prst="rect">
            <a:avLst/>
          </a:prstGeom>
          <a:noFill/>
          <a:ln w="9525">
            <a:noFill/>
            <a:miter lim="800000"/>
            <a:headEnd/>
            <a:tailEnd/>
          </a:ln>
          <a:effectLst/>
        </p:spPr>
        <p:txBody>
          <a:bodyPr>
            <a:spAutoFit/>
          </a:bodyPr>
          <a:lstStyle/>
          <a:p>
            <a:pPr algn="r">
              <a:spcBef>
                <a:spcPct val="50000"/>
              </a:spcBef>
              <a:defRPr/>
            </a:pPr>
            <a:r>
              <a:rPr lang="en-US">
                <a:effectLst>
                  <a:outerShdw blurRad="38100" dist="38100" dir="2700000" algn="tl">
                    <a:srgbClr val="000000"/>
                  </a:outerShdw>
                </a:effectLst>
                <a:latin typeface="Georgia" pitchFamily="18" charset="0"/>
              </a:rPr>
              <a:t>Working of a Biosensor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BC790C66-D6BD-1764-B75E-2179DB7E7F3E}"/>
              </a:ext>
            </a:extLst>
          </p:cNvPr>
          <p:cNvSpPr>
            <a:spLocks noChangeArrowheads="1"/>
          </p:cNvSpPr>
          <p:nvPr/>
        </p:nvSpPr>
        <p:spPr bwMode="auto">
          <a:xfrm>
            <a:off x="990600" y="3886200"/>
            <a:ext cx="3505200" cy="22415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302" tIns="46151" rIns="92302" bIns="46151">
            <a:spAutoFit/>
          </a:bodyP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50000"/>
              </a:spcBef>
              <a:buClr>
                <a:srgbClr val="FF7800"/>
              </a:buClr>
              <a:buSzPct val="75000"/>
              <a:buFont typeface="Wingdings" panose="05000000000000000000" pitchFamily="2" charset="2"/>
              <a:buChar char="q"/>
            </a:pPr>
            <a:r>
              <a:rPr lang="en-US" altLang="en-US" sz="2400">
                <a:solidFill>
                  <a:srgbClr val="14146A"/>
                </a:solidFill>
              </a:rPr>
              <a:t> Single-use biosensors</a:t>
            </a:r>
          </a:p>
          <a:p>
            <a:pPr lvl="1">
              <a:spcBef>
                <a:spcPct val="50000"/>
              </a:spcBef>
              <a:buClr>
                <a:srgbClr val="FF7800"/>
              </a:buClr>
              <a:buSzPct val="75000"/>
              <a:buFont typeface="Wingdings" panose="05000000000000000000" pitchFamily="2" charset="2"/>
              <a:buChar char="ð"/>
            </a:pPr>
            <a:r>
              <a:rPr lang="en-US" altLang="en-US" sz="2000">
                <a:solidFill>
                  <a:srgbClr val="14146A"/>
                </a:solidFill>
              </a:rPr>
              <a:t>Multi-well plates</a:t>
            </a:r>
          </a:p>
          <a:p>
            <a:pPr lvl="2">
              <a:spcBef>
                <a:spcPct val="50000"/>
              </a:spcBef>
              <a:buClr>
                <a:srgbClr val="FF7800"/>
              </a:buClr>
              <a:buFontTx/>
              <a:buChar char="•"/>
            </a:pPr>
            <a:r>
              <a:rPr lang="en-US" altLang="en-US" sz="1800">
                <a:solidFill>
                  <a:srgbClr val="14146A"/>
                </a:solidFill>
              </a:rPr>
              <a:t> 96/384 well</a:t>
            </a:r>
          </a:p>
          <a:p>
            <a:pPr lvl="1">
              <a:spcBef>
                <a:spcPct val="50000"/>
              </a:spcBef>
              <a:buClr>
                <a:srgbClr val="FF7800"/>
              </a:buClr>
              <a:buSzPct val="75000"/>
              <a:buFont typeface="Wingdings" panose="05000000000000000000" pitchFamily="2" charset="2"/>
              <a:buChar char="ð"/>
            </a:pPr>
            <a:r>
              <a:rPr lang="en-US" altLang="en-US" sz="2000">
                <a:solidFill>
                  <a:srgbClr val="14146A"/>
                </a:solidFill>
              </a:rPr>
              <a:t>Microarray slides</a:t>
            </a:r>
          </a:p>
          <a:p>
            <a:pPr lvl="1">
              <a:spcBef>
                <a:spcPct val="50000"/>
              </a:spcBef>
              <a:buClr>
                <a:srgbClr val="FF7800"/>
              </a:buClr>
              <a:buSzPct val="75000"/>
              <a:buFont typeface="Wingdings" panose="05000000000000000000" pitchFamily="2" charset="2"/>
              <a:buChar char="ð"/>
            </a:pPr>
            <a:r>
              <a:rPr lang="en-US" altLang="en-US" sz="2000">
                <a:solidFill>
                  <a:srgbClr val="14146A"/>
                </a:solidFill>
              </a:rPr>
              <a:t>Microfluidic chips</a:t>
            </a:r>
          </a:p>
        </p:txBody>
      </p:sp>
      <p:sp>
        <p:nvSpPr>
          <p:cNvPr id="14339" name="Rectangle 3">
            <a:extLst>
              <a:ext uri="{FF2B5EF4-FFF2-40B4-BE49-F238E27FC236}">
                <a16:creationId xmlns:a16="http://schemas.microsoft.com/office/drawing/2014/main" id="{B53A3C93-175E-D4DA-E98E-A9FABBE85ED6}"/>
              </a:ext>
            </a:extLst>
          </p:cNvPr>
          <p:cNvSpPr>
            <a:spLocks noChangeArrowheads="1"/>
          </p:cNvSpPr>
          <p:nvPr/>
        </p:nvSpPr>
        <p:spPr bwMode="auto">
          <a:xfrm>
            <a:off x="4876800" y="3886200"/>
            <a:ext cx="3886200" cy="1371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302" tIns="46151" rIns="92302" bIns="46151">
            <a:spAutoFit/>
          </a:bodyP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50000"/>
              </a:spcBef>
              <a:buClr>
                <a:srgbClr val="FF7800"/>
              </a:buClr>
              <a:buSzPct val="75000"/>
              <a:buFont typeface="Wingdings" panose="05000000000000000000" pitchFamily="2" charset="2"/>
              <a:buChar char="q"/>
            </a:pPr>
            <a:r>
              <a:rPr lang="en-US" altLang="en-US" sz="2400">
                <a:solidFill>
                  <a:srgbClr val="14146A"/>
                </a:solidFill>
              </a:rPr>
              <a:t> Instrumentation</a:t>
            </a:r>
          </a:p>
          <a:p>
            <a:pPr lvl="1">
              <a:spcBef>
                <a:spcPct val="50000"/>
              </a:spcBef>
              <a:buClr>
                <a:srgbClr val="FF7800"/>
              </a:buClr>
              <a:buSzPct val="75000"/>
              <a:buFont typeface="Wingdings" panose="05000000000000000000" pitchFamily="2" charset="2"/>
              <a:buChar char="ð"/>
            </a:pPr>
            <a:r>
              <a:rPr lang="en-US" altLang="en-US" sz="2000">
                <a:solidFill>
                  <a:srgbClr val="14146A"/>
                </a:solidFill>
              </a:rPr>
              <a:t>General-use Plate Reader</a:t>
            </a:r>
          </a:p>
          <a:p>
            <a:pPr lvl="1">
              <a:spcBef>
                <a:spcPct val="50000"/>
              </a:spcBef>
              <a:buClr>
                <a:srgbClr val="FF7800"/>
              </a:buClr>
              <a:buSzPct val="75000"/>
              <a:buFont typeface="Wingdings" panose="05000000000000000000" pitchFamily="2" charset="2"/>
              <a:buChar char="ð"/>
            </a:pPr>
            <a:r>
              <a:rPr lang="en-US" altLang="en-US" sz="2000">
                <a:solidFill>
                  <a:srgbClr val="14146A"/>
                </a:solidFill>
              </a:rPr>
              <a:t>High performance Imager</a:t>
            </a:r>
          </a:p>
        </p:txBody>
      </p:sp>
      <p:pic>
        <p:nvPicPr>
          <p:cNvPr id="14340" name="Picture 4" descr="Plates">
            <a:extLst>
              <a:ext uri="{FF2B5EF4-FFF2-40B4-BE49-F238E27FC236}">
                <a16:creationId xmlns:a16="http://schemas.microsoft.com/office/drawing/2014/main" id="{C26A89AC-8F1E-D141-5670-26B5FE2C33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399" t="13867" r="9399"/>
          <a:stretch>
            <a:fillRect/>
          </a:stretch>
        </p:blipFill>
        <p:spPr bwMode="auto">
          <a:xfrm>
            <a:off x="1066800" y="1341438"/>
            <a:ext cx="3200400"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5" descr="APOT_slide">
            <a:extLst>
              <a:ext uri="{FF2B5EF4-FFF2-40B4-BE49-F238E27FC236}">
                <a16:creationId xmlns:a16="http://schemas.microsoft.com/office/drawing/2014/main" id="{4D6D0BA2-B0CC-2F6B-C530-1505A9527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037" r="5629" b="36647"/>
          <a:stretch>
            <a:fillRect/>
          </a:stretch>
        </p:blipFill>
        <p:spPr bwMode="auto">
          <a:xfrm>
            <a:off x="5562600" y="1371600"/>
            <a:ext cx="2370138"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Fig. 38.2">
            <a:extLst>
              <a:ext uri="{FF2B5EF4-FFF2-40B4-BE49-F238E27FC236}">
                <a16:creationId xmlns:a16="http://schemas.microsoft.com/office/drawing/2014/main" id="{B5696073-68C0-2E23-25E3-490ABD6E51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422000"/>
            <a:ext cx="8133391" cy="6175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71884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a:extLst>
              <a:ext uri="{FF2B5EF4-FFF2-40B4-BE49-F238E27FC236}">
                <a16:creationId xmlns:a16="http://schemas.microsoft.com/office/drawing/2014/main" id="{1372A908-BDAE-2C54-30CB-E0D1FB049888}"/>
              </a:ext>
            </a:extLst>
          </p:cNvPr>
          <p:cNvSpPr>
            <a:spLocks noGrp="1" noChangeArrowheads="1"/>
          </p:cNvSpPr>
          <p:nvPr>
            <p:ph type="body" idx="1"/>
          </p:nvPr>
        </p:nvSpPr>
        <p:spPr>
          <a:xfrm>
            <a:off x="457200" y="1752600"/>
            <a:ext cx="8229600" cy="4876800"/>
          </a:xfrm>
        </p:spPr>
        <p:txBody>
          <a:bodyPr/>
          <a:lstStyle/>
          <a:p>
            <a:pPr>
              <a:lnSpc>
                <a:spcPct val="80000"/>
              </a:lnSpc>
              <a:buFont typeface="Monotype Sorts" pitchFamily="2" charset="2"/>
              <a:buNone/>
            </a:pPr>
            <a:r>
              <a:rPr lang="en-US" altLang="en-US" sz="2400" b="1">
                <a:latin typeface="Times New Roman" panose="02020603050405020304" pitchFamily="18" charset="0"/>
              </a:rPr>
              <a:t>A] Thermometric –</a:t>
            </a:r>
          </a:p>
          <a:p>
            <a:pPr>
              <a:lnSpc>
                <a:spcPct val="80000"/>
              </a:lnSpc>
              <a:buFont typeface="Monotype Sorts" pitchFamily="2" charset="2"/>
              <a:buNone/>
            </a:pPr>
            <a:r>
              <a:rPr lang="en-US" altLang="en-US" sz="2400" b="1">
                <a:latin typeface="Times New Roman" panose="02020603050405020304" pitchFamily="18" charset="0"/>
              </a:rPr>
              <a:t>Calorimetric --</a:t>
            </a:r>
          </a:p>
          <a:p>
            <a:pPr>
              <a:lnSpc>
                <a:spcPct val="80000"/>
              </a:lnSpc>
              <a:buFont typeface="Monotype Sorts" pitchFamily="2" charset="2"/>
              <a:buNone/>
            </a:pPr>
            <a:r>
              <a:rPr lang="en-US" altLang="en-US" sz="2400">
                <a:latin typeface="Times New Roman" panose="02020603050405020304" pitchFamily="18" charset="0"/>
              </a:rPr>
              <a:t>Biological component ---- enzyme</a:t>
            </a:r>
          </a:p>
          <a:p>
            <a:pPr>
              <a:lnSpc>
                <a:spcPct val="80000"/>
              </a:lnSpc>
              <a:buFont typeface="Monotype Sorts" pitchFamily="2" charset="2"/>
              <a:buNone/>
            </a:pPr>
            <a:r>
              <a:rPr lang="en-US" altLang="en-US" sz="2400">
                <a:latin typeface="Times New Roman" panose="02020603050405020304" pitchFamily="18" charset="0"/>
              </a:rPr>
              <a:t>Enzyme + Analyte ---- heat production </a:t>
            </a:r>
            <a:r>
              <a:rPr lang="en-US" altLang="en-US" sz="2400">
                <a:latin typeface="Times New Roman" panose="02020603050405020304" pitchFamily="18" charset="0"/>
                <a:cs typeface="Times New Roman" panose="02020603050405020304" pitchFamily="18" charset="0"/>
              </a:rPr>
              <a:t> </a:t>
            </a:r>
          </a:p>
          <a:p>
            <a:pPr>
              <a:lnSpc>
                <a:spcPct val="80000"/>
              </a:lnSpc>
              <a:buFont typeface="Monotype Sorts" pitchFamily="2" charset="2"/>
              <a:buNone/>
            </a:pPr>
            <a:r>
              <a:rPr lang="en-US" altLang="en-US" sz="2400">
                <a:latin typeface="Times New Roman" panose="02020603050405020304" pitchFamily="18" charset="0"/>
                <a:cs typeface="Times New Roman" panose="02020603050405020304" pitchFamily="18" charset="0"/>
              </a:rPr>
              <a:t>Change in temp. interpreted in terms of analyte conc.</a:t>
            </a:r>
          </a:p>
          <a:p>
            <a:pPr>
              <a:lnSpc>
                <a:spcPct val="80000"/>
              </a:lnSpc>
              <a:buFont typeface="Monotype Sorts" pitchFamily="2" charset="2"/>
              <a:buNone/>
            </a:pPr>
            <a:r>
              <a:rPr lang="en-US" altLang="en-US" sz="2400">
                <a:latin typeface="Times New Roman" panose="02020603050405020304" pitchFamily="18" charset="0"/>
                <a:cs typeface="Times New Roman" panose="02020603050405020304" pitchFamily="18" charset="0"/>
              </a:rPr>
              <a:t>Biosensor detects temp. difference of o.ooo1˚C</a:t>
            </a:r>
          </a:p>
          <a:p>
            <a:pPr>
              <a:lnSpc>
                <a:spcPct val="80000"/>
              </a:lnSpc>
              <a:buFont typeface="Monotype Sorts" pitchFamily="2" charset="2"/>
              <a:buNone/>
            </a:pPr>
            <a:endParaRPr lang="en-US" altLang="en-US" sz="2400" b="1">
              <a:latin typeface="Times New Roman" panose="02020603050405020304" pitchFamily="18" charset="0"/>
              <a:cs typeface="Times New Roman" panose="02020603050405020304" pitchFamily="18" charset="0"/>
            </a:endParaRPr>
          </a:p>
          <a:p>
            <a:pPr>
              <a:lnSpc>
                <a:spcPct val="80000"/>
              </a:lnSpc>
              <a:buFont typeface="Monotype Sorts" pitchFamily="2" charset="2"/>
              <a:buNone/>
            </a:pPr>
            <a:r>
              <a:rPr lang="en-US" altLang="en-US" sz="2400" b="1">
                <a:latin typeface="Times New Roman" panose="02020603050405020304" pitchFamily="18" charset="0"/>
                <a:cs typeface="Times New Roman" panose="02020603050405020304" pitchFamily="18" charset="0"/>
              </a:rPr>
              <a:t>B] Electrochemical –</a:t>
            </a:r>
          </a:p>
          <a:p>
            <a:pPr>
              <a:lnSpc>
                <a:spcPct val="80000"/>
              </a:lnSpc>
              <a:buFont typeface="Monotype Sorts" pitchFamily="2" charset="2"/>
              <a:buNone/>
            </a:pPr>
            <a:r>
              <a:rPr lang="en-US" altLang="en-US" sz="2400" b="1">
                <a:latin typeface="Times New Roman" panose="02020603050405020304" pitchFamily="18" charset="0"/>
                <a:cs typeface="Times New Roman" panose="02020603050405020304" pitchFamily="18" charset="0"/>
              </a:rPr>
              <a:t>1. Potentiometric</a:t>
            </a:r>
            <a:r>
              <a:rPr lang="en-US" altLang="en-US" sz="2400" b="1" u="sng">
                <a:latin typeface="Times New Roman" panose="02020603050405020304" pitchFamily="18" charset="0"/>
                <a:cs typeface="Times New Roman" panose="02020603050405020304" pitchFamily="18" charset="0"/>
              </a:rPr>
              <a:t> </a:t>
            </a:r>
            <a:r>
              <a:rPr lang="en-US" altLang="en-US" sz="2400" b="1">
                <a:latin typeface="Times New Roman" panose="02020603050405020304" pitchFamily="18" charset="0"/>
                <a:cs typeface="Times New Roman" panose="02020603050405020304" pitchFamily="18" charset="0"/>
              </a:rPr>
              <a:t>–</a:t>
            </a:r>
          </a:p>
          <a:p>
            <a:pPr>
              <a:lnSpc>
                <a:spcPct val="80000"/>
              </a:lnSpc>
              <a:buFont typeface="Monotype Sorts" pitchFamily="2" charset="2"/>
              <a:buNone/>
            </a:pPr>
            <a:r>
              <a:rPr lang="en-US" altLang="en-US" sz="2400">
                <a:latin typeface="Times New Roman" panose="02020603050405020304" pitchFamily="18" charset="0"/>
              </a:rPr>
              <a:t>Biological component ---- enzyme</a:t>
            </a:r>
          </a:p>
          <a:p>
            <a:pPr>
              <a:lnSpc>
                <a:spcPct val="80000"/>
              </a:lnSpc>
              <a:buFont typeface="Monotype Sorts" pitchFamily="2" charset="2"/>
              <a:buNone/>
            </a:pPr>
            <a:r>
              <a:rPr lang="en-US" altLang="en-US" sz="2400">
                <a:latin typeface="Times New Roman" panose="02020603050405020304" pitchFamily="18" charset="0"/>
              </a:rPr>
              <a:t>Enzyme catalysed reaction ---- H </a:t>
            </a:r>
            <a:r>
              <a:rPr lang="en-US" altLang="en-US" sz="2400" baseline="30000">
                <a:latin typeface="Times New Roman" panose="02020603050405020304" pitchFamily="18" charset="0"/>
              </a:rPr>
              <a:t>+ </a:t>
            </a:r>
            <a:r>
              <a:rPr lang="en-US" altLang="en-US" sz="2400">
                <a:latin typeface="Times New Roman" panose="02020603050405020304" pitchFamily="18" charset="0"/>
              </a:rPr>
              <a:t>production</a:t>
            </a:r>
          </a:p>
          <a:p>
            <a:pPr>
              <a:lnSpc>
                <a:spcPct val="80000"/>
              </a:lnSpc>
              <a:buFont typeface="Monotype Sorts" pitchFamily="2" charset="2"/>
              <a:buNone/>
            </a:pPr>
            <a:r>
              <a:rPr lang="en-US" altLang="en-US" sz="2400">
                <a:latin typeface="Times New Roman" panose="02020603050405020304" pitchFamily="18" charset="0"/>
              </a:rPr>
              <a:t>Biosensor with ion-selective electrode ---- converts</a:t>
            </a:r>
          </a:p>
          <a:p>
            <a:pPr>
              <a:lnSpc>
                <a:spcPct val="80000"/>
              </a:lnSpc>
              <a:buFont typeface="Monotype Sorts" pitchFamily="2" charset="2"/>
              <a:buNone/>
            </a:pPr>
            <a:r>
              <a:rPr lang="en-US" altLang="en-US" sz="2400">
                <a:latin typeface="Times New Roman" panose="02020603050405020304" pitchFamily="18" charset="0"/>
              </a:rPr>
              <a:t>biological reaction </a:t>
            </a:r>
            <a:r>
              <a:rPr lang="en-US" altLang="en-US" sz="2400">
                <a:latin typeface="Times New Roman" panose="02020603050405020304" pitchFamily="18" charset="0"/>
                <a:cs typeface="Times New Roman" panose="02020603050405020304" pitchFamily="18" charset="0"/>
              </a:rPr>
              <a:t>→ electronic signal</a:t>
            </a:r>
            <a:endParaRPr lang="en-US" altLang="en-US" sz="2400">
              <a:latin typeface="Times New Roman" panose="02020603050405020304" pitchFamily="18" charset="0"/>
            </a:endParaRPr>
          </a:p>
        </p:txBody>
      </p:sp>
      <p:sp>
        <p:nvSpPr>
          <p:cNvPr id="107525" name="Text Box 5">
            <a:extLst>
              <a:ext uri="{FF2B5EF4-FFF2-40B4-BE49-F238E27FC236}">
                <a16:creationId xmlns:a16="http://schemas.microsoft.com/office/drawing/2014/main" id="{07676C5A-16C6-171C-7C04-03879623B7FE}"/>
              </a:ext>
            </a:extLst>
          </p:cNvPr>
          <p:cNvSpPr txBox="1">
            <a:spLocks noChangeArrowheads="1"/>
          </p:cNvSpPr>
          <p:nvPr/>
        </p:nvSpPr>
        <p:spPr bwMode="auto">
          <a:xfrm>
            <a:off x="1143000" y="381000"/>
            <a:ext cx="7162800" cy="579438"/>
          </a:xfrm>
          <a:prstGeom prst="rect">
            <a:avLst/>
          </a:prstGeom>
          <a:noFill/>
          <a:ln w="9525">
            <a:noFill/>
            <a:miter lim="800000"/>
            <a:headEnd/>
            <a:tailEnd/>
          </a:ln>
          <a:effectLst/>
        </p:spPr>
        <p:txBody>
          <a:bodyPr>
            <a:spAutoFit/>
          </a:bodyPr>
          <a:lstStyle/>
          <a:p>
            <a:pPr algn="r">
              <a:spcBef>
                <a:spcPct val="50000"/>
              </a:spcBef>
              <a:defRPr/>
            </a:pPr>
            <a:r>
              <a:rPr lang="en-US">
                <a:effectLst>
                  <a:outerShdw blurRad="38100" dist="38100" dir="2700000" algn="tl">
                    <a:srgbClr val="000000"/>
                  </a:outerShdw>
                </a:effectLst>
                <a:latin typeface="Georgia" pitchFamily="18" charset="0"/>
              </a:rPr>
              <a:t>Types of biosensors ..</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6">
            <a:extLst>
              <a:ext uri="{FF2B5EF4-FFF2-40B4-BE49-F238E27FC236}">
                <a16:creationId xmlns:a16="http://schemas.microsoft.com/office/drawing/2014/main" id="{3AB9B928-9EA5-2160-156A-59B952F114A6}"/>
              </a:ext>
            </a:extLst>
          </p:cNvPr>
          <p:cNvSpPr>
            <a:spLocks noGrp="1" noChangeArrowheads="1"/>
          </p:cNvSpPr>
          <p:nvPr>
            <p:ph type="body" idx="1"/>
          </p:nvPr>
        </p:nvSpPr>
        <p:spPr>
          <a:xfrm>
            <a:off x="395536" y="1268760"/>
            <a:ext cx="8229600" cy="4525963"/>
          </a:xfrm>
        </p:spPr>
        <p:txBody>
          <a:bodyPr/>
          <a:lstStyle/>
          <a:p>
            <a:pPr>
              <a:buFont typeface="Monotype Sorts" pitchFamily="2" charset="2"/>
              <a:buNone/>
            </a:pPr>
            <a:r>
              <a:rPr lang="en-US" altLang="en-US" sz="2400" b="1" dirty="0">
                <a:latin typeface="Times New Roman" panose="02020603050405020304" pitchFamily="18" charset="0"/>
              </a:rPr>
              <a:t>2. </a:t>
            </a:r>
            <a:r>
              <a:rPr lang="en-US" altLang="en-US" sz="2400" b="1" dirty="0" err="1">
                <a:latin typeface="Times New Roman" panose="02020603050405020304" pitchFamily="18" charset="0"/>
              </a:rPr>
              <a:t>Amperometric</a:t>
            </a:r>
            <a:r>
              <a:rPr lang="en-US" altLang="en-US" sz="2400" b="1">
                <a:latin typeface="Times New Roman" panose="02020603050405020304" pitchFamily="18" charset="0"/>
              </a:rPr>
              <a:t> </a:t>
            </a:r>
            <a:r>
              <a:rPr lang="en-US" altLang="en-US" sz="2400">
                <a:latin typeface="Times New Roman" panose="02020603050405020304" pitchFamily="18" charset="0"/>
              </a:rPr>
              <a:t>–</a:t>
            </a:r>
            <a:endParaRPr lang="en-US" altLang="en-US" sz="2400" dirty="0">
              <a:latin typeface="Times New Roman" panose="02020603050405020304" pitchFamily="18" charset="0"/>
            </a:endParaRPr>
          </a:p>
          <a:p>
            <a:pPr>
              <a:buFont typeface="Monotype Sorts" pitchFamily="2" charset="2"/>
              <a:buNone/>
            </a:pPr>
            <a:r>
              <a:rPr lang="en-US" altLang="en-US" sz="2400" dirty="0">
                <a:latin typeface="Times New Roman" panose="02020603050405020304" pitchFamily="18" charset="0"/>
              </a:rPr>
              <a:t>Biological component ---- enzyme</a:t>
            </a:r>
          </a:p>
          <a:p>
            <a:pPr>
              <a:buFont typeface="Monotype Sorts" pitchFamily="2" charset="2"/>
              <a:buNone/>
            </a:pPr>
            <a:r>
              <a:rPr lang="en-US" altLang="en-US" sz="2400" dirty="0">
                <a:latin typeface="Times New Roman" panose="02020603050405020304" pitchFamily="18" charset="0"/>
              </a:rPr>
              <a:t>Redox reaction ---- causes electron movement</a:t>
            </a:r>
          </a:p>
          <a:p>
            <a:pPr>
              <a:buFont typeface="Monotype Sorts" pitchFamily="2" charset="2"/>
              <a:buNone/>
            </a:pPr>
            <a:r>
              <a:rPr lang="en-US" altLang="en-US" sz="2400" dirty="0">
                <a:latin typeface="Times New Roman" panose="02020603050405020304" pitchFamily="18" charset="0"/>
              </a:rPr>
              <a:t>Biosensor detects the current( which is proportional to substrate concentration)</a:t>
            </a:r>
          </a:p>
          <a:p>
            <a:pPr>
              <a:buFont typeface="Monotype Sorts" pitchFamily="2" charset="2"/>
              <a:buNone/>
            </a:pPr>
            <a:endParaRPr lang="en-US" altLang="en-US" sz="2400" dirty="0">
              <a:latin typeface="Times New Roman" panose="02020603050405020304" pitchFamily="18" charset="0"/>
            </a:endParaRPr>
          </a:p>
          <a:p>
            <a:pPr>
              <a:buFont typeface="Monotype Sorts" pitchFamily="2" charset="2"/>
              <a:buNone/>
            </a:pPr>
            <a:r>
              <a:rPr lang="en-US" altLang="en-US" sz="2400" b="1" dirty="0">
                <a:latin typeface="Times New Roman" panose="02020603050405020304" pitchFamily="18" charset="0"/>
              </a:rPr>
              <a:t>3. Conductimetric</a:t>
            </a:r>
            <a:r>
              <a:rPr lang="en-US" altLang="en-US" sz="2400" dirty="0">
                <a:latin typeface="Times New Roman" panose="02020603050405020304" pitchFamily="18" charset="0"/>
              </a:rPr>
              <a:t> –</a:t>
            </a:r>
          </a:p>
          <a:p>
            <a:pPr>
              <a:buFont typeface="Monotype Sorts" pitchFamily="2" charset="2"/>
              <a:buNone/>
            </a:pPr>
            <a:r>
              <a:rPr lang="en-US" altLang="en-US" sz="2400" dirty="0">
                <a:latin typeface="Times New Roman" panose="02020603050405020304" pitchFamily="18" charset="0"/>
              </a:rPr>
              <a:t>Biological component ---- enzyme</a:t>
            </a:r>
          </a:p>
          <a:p>
            <a:pPr>
              <a:buFont typeface="Monotype Sorts" pitchFamily="2" charset="2"/>
              <a:buNone/>
            </a:pPr>
            <a:r>
              <a:rPr lang="en-US" altLang="en-US" sz="2400" dirty="0">
                <a:latin typeface="Times New Roman" panose="02020603050405020304" pitchFamily="18" charset="0"/>
              </a:rPr>
              <a:t>Biosensor detects electrical conductivity produced due to changes in ionic conc.</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a:extLst>
              <a:ext uri="{FF2B5EF4-FFF2-40B4-BE49-F238E27FC236}">
                <a16:creationId xmlns:a16="http://schemas.microsoft.com/office/drawing/2014/main" id="{704E5D73-824F-7219-5607-5153984B88E2}"/>
              </a:ext>
            </a:extLst>
          </p:cNvPr>
          <p:cNvSpPr>
            <a:spLocks noGrp="1" noChangeArrowheads="1"/>
          </p:cNvSpPr>
          <p:nvPr>
            <p:ph type="body" idx="1"/>
          </p:nvPr>
        </p:nvSpPr>
        <p:spPr/>
        <p:txBody>
          <a:bodyPr/>
          <a:lstStyle/>
          <a:p>
            <a:pPr>
              <a:lnSpc>
                <a:spcPct val="90000"/>
              </a:lnSpc>
              <a:buFont typeface="Monotype Sorts" pitchFamily="2" charset="2"/>
              <a:buNone/>
            </a:pPr>
            <a:r>
              <a:rPr lang="en-US" altLang="en-US" sz="2400" b="1" dirty="0">
                <a:latin typeface="Times New Roman" panose="02020603050405020304" pitchFamily="18" charset="0"/>
              </a:rPr>
              <a:t>C] Optical</a:t>
            </a:r>
            <a:r>
              <a:rPr lang="en-US" altLang="en-US" sz="2400" dirty="0">
                <a:latin typeface="Times New Roman" panose="02020603050405020304" pitchFamily="18" charset="0"/>
              </a:rPr>
              <a:t> –</a:t>
            </a:r>
          </a:p>
          <a:p>
            <a:pPr>
              <a:lnSpc>
                <a:spcPct val="90000"/>
              </a:lnSpc>
              <a:buFont typeface="Monotype Sorts" pitchFamily="2" charset="2"/>
              <a:buNone/>
            </a:pPr>
            <a:r>
              <a:rPr lang="en-US" altLang="en-US" sz="2400" dirty="0">
                <a:latin typeface="Times New Roman" panose="02020603050405020304" pitchFamily="18" charset="0"/>
              </a:rPr>
              <a:t>Biological component ---- enzyme, antibody, DNA, RNA</a:t>
            </a:r>
          </a:p>
          <a:p>
            <a:pPr>
              <a:lnSpc>
                <a:spcPct val="90000"/>
              </a:lnSpc>
              <a:buFont typeface="Monotype Sorts" pitchFamily="2" charset="2"/>
              <a:buNone/>
            </a:pPr>
            <a:r>
              <a:rPr lang="en-US" altLang="en-US" sz="2400" dirty="0">
                <a:latin typeface="Times New Roman" panose="02020603050405020304" pitchFamily="18" charset="0"/>
              </a:rPr>
              <a:t>Enzyme – catalytic reaction; DNA, RNA– affinity reaction</a:t>
            </a:r>
          </a:p>
          <a:p>
            <a:pPr>
              <a:lnSpc>
                <a:spcPct val="90000"/>
              </a:lnSpc>
              <a:buFont typeface="Monotype Sorts" pitchFamily="2" charset="2"/>
              <a:buNone/>
            </a:pPr>
            <a:r>
              <a:rPr lang="en-US" altLang="en-US" sz="2400" dirty="0">
                <a:latin typeface="Times New Roman" panose="02020603050405020304" pitchFamily="18" charset="0"/>
              </a:rPr>
              <a:t>Biosensor – detects change in / absorbance of fluorescence</a:t>
            </a:r>
          </a:p>
          <a:p>
            <a:pPr>
              <a:lnSpc>
                <a:spcPct val="90000"/>
              </a:lnSpc>
              <a:buFont typeface="Monotype Sorts" pitchFamily="2" charset="2"/>
              <a:buNone/>
            </a:pPr>
            <a:endParaRPr lang="en-US" altLang="en-US" sz="2400" b="1" u="sng" dirty="0">
              <a:latin typeface="Times New Roman" panose="02020603050405020304" pitchFamily="18" charset="0"/>
            </a:endParaRPr>
          </a:p>
          <a:p>
            <a:pPr>
              <a:lnSpc>
                <a:spcPct val="90000"/>
              </a:lnSpc>
              <a:buFont typeface="Monotype Sorts" pitchFamily="2" charset="2"/>
              <a:buNone/>
            </a:pPr>
            <a:r>
              <a:rPr lang="en-US" altLang="en-US" sz="2400" b="1" dirty="0">
                <a:latin typeface="Times New Roman" panose="02020603050405020304" pitchFamily="18" charset="0"/>
              </a:rPr>
              <a:t>D] Acoustic / Piezoelectric</a:t>
            </a:r>
            <a:r>
              <a:rPr lang="en-US" altLang="en-US" sz="2400" dirty="0">
                <a:latin typeface="Times New Roman" panose="02020603050405020304" pitchFamily="18" charset="0"/>
              </a:rPr>
              <a:t> –</a:t>
            </a:r>
          </a:p>
          <a:p>
            <a:pPr>
              <a:lnSpc>
                <a:spcPct val="90000"/>
              </a:lnSpc>
              <a:buFont typeface="Monotype Sorts" pitchFamily="2" charset="2"/>
              <a:buNone/>
            </a:pPr>
            <a:r>
              <a:rPr lang="en-US" altLang="en-US" sz="2400" dirty="0">
                <a:latin typeface="Times New Roman" panose="02020603050405020304" pitchFamily="18" charset="0"/>
              </a:rPr>
              <a:t>Biological component ---- antibody bound to a crystal surface</a:t>
            </a:r>
          </a:p>
          <a:p>
            <a:pPr>
              <a:lnSpc>
                <a:spcPct val="90000"/>
              </a:lnSpc>
              <a:buFont typeface="Monotype Sorts" pitchFamily="2" charset="2"/>
              <a:buNone/>
            </a:pPr>
            <a:r>
              <a:rPr lang="en-US" altLang="en-US" sz="2400" dirty="0">
                <a:latin typeface="Times New Roman" panose="02020603050405020304" pitchFamily="18" charset="0"/>
              </a:rPr>
              <a:t>Analyte + Antibody ---- change in resonance frequency of the crystal </a:t>
            </a:r>
          </a:p>
          <a:p>
            <a:pPr>
              <a:lnSpc>
                <a:spcPct val="90000"/>
              </a:lnSpc>
              <a:buFont typeface="Monotype Sorts" pitchFamily="2" charset="2"/>
              <a:buNone/>
            </a:pPr>
            <a:r>
              <a:rPr lang="en-US" altLang="en-US" sz="2400" dirty="0">
                <a:latin typeface="Times New Roman" panose="02020603050405020304" pitchFamily="18" charset="0"/>
              </a:rPr>
              <a:t>Biosensor detects change in mechanical force / mass on it’s surface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C681DD27-862C-C4B8-0969-0C2D6B475CAA}"/>
              </a:ext>
            </a:extLst>
          </p:cNvPr>
          <p:cNvPicPr>
            <a:picLocks noChangeAspect="1"/>
          </p:cNvPicPr>
          <p:nvPr/>
        </p:nvPicPr>
        <p:blipFill>
          <a:blip r:embed="rId2">
            <a:extLst>
              <a:ext uri="{28A0092B-C50C-407E-A947-70E740481C1C}">
                <a14:useLocalDpi xmlns:a14="http://schemas.microsoft.com/office/drawing/2010/main" val="0"/>
              </a:ext>
            </a:extLst>
          </a:blip>
          <a:srcRect l="33333" t="36665" r="33333" b="18889"/>
          <a:stretch>
            <a:fillRect/>
          </a:stretch>
        </p:blipFill>
        <p:spPr bwMode="auto">
          <a:xfrm>
            <a:off x="228600" y="228600"/>
            <a:ext cx="8636000" cy="64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a:extLst>
              <a:ext uri="{FF2B5EF4-FFF2-40B4-BE49-F238E27FC236}">
                <a16:creationId xmlns:a16="http://schemas.microsoft.com/office/drawing/2014/main" id="{86E06AC4-CED8-66AF-3EFF-8FD05A29176D}"/>
              </a:ext>
            </a:extLst>
          </p:cNvPr>
          <p:cNvSpPr>
            <a:spLocks noGrp="1" noChangeArrowheads="1"/>
          </p:cNvSpPr>
          <p:nvPr>
            <p:ph type="body" idx="1"/>
          </p:nvPr>
        </p:nvSpPr>
        <p:spPr>
          <a:xfrm>
            <a:off x="457200" y="836712"/>
            <a:ext cx="8229600" cy="5184576"/>
          </a:xfrm>
        </p:spPr>
        <p:txBody>
          <a:bodyPr/>
          <a:lstStyle/>
          <a:p>
            <a:pPr>
              <a:buFont typeface="Monotype Sorts" pitchFamily="2" charset="2"/>
              <a:buNone/>
            </a:pPr>
            <a:r>
              <a:rPr lang="en-US" altLang="en-US" sz="2400" b="1" dirty="0">
                <a:latin typeface="Times New Roman" panose="02020603050405020304" pitchFamily="18" charset="0"/>
              </a:rPr>
              <a:t>E] Whole cell</a:t>
            </a:r>
            <a:r>
              <a:rPr lang="en-US" altLang="en-US" sz="2400" dirty="0">
                <a:latin typeface="Times New Roman" panose="02020603050405020304" pitchFamily="18" charset="0"/>
              </a:rPr>
              <a:t> ---</a:t>
            </a:r>
          </a:p>
          <a:p>
            <a:pPr>
              <a:buFont typeface="Monotype Sorts" pitchFamily="2" charset="2"/>
              <a:buNone/>
            </a:pPr>
            <a:r>
              <a:rPr lang="en-US" altLang="en-US" sz="2400" dirty="0">
                <a:latin typeface="Times New Roman" panose="02020603050405020304" pitchFamily="18" charset="0"/>
              </a:rPr>
              <a:t>Use live / dead microorganisms</a:t>
            </a:r>
          </a:p>
          <a:p>
            <a:pPr>
              <a:buFont typeface="Monotype Sorts" pitchFamily="2" charset="2"/>
              <a:buNone/>
            </a:pPr>
            <a:r>
              <a:rPr lang="en-US" altLang="en-US" sz="2400" dirty="0">
                <a:latin typeface="Times New Roman" panose="02020603050405020304" pitchFamily="18" charset="0"/>
              </a:rPr>
              <a:t>Cheaper with longer half life</a:t>
            </a:r>
          </a:p>
          <a:p>
            <a:pPr>
              <a:buFont typeface="Monotype Sorts" pitchFamily="2" charset="2"/>
              <a:buNone/>
            </a:pPr>
            <a:r>
              <a:rPr lang="en-US" altLang="en-US" sz="2400" dirty="0">
                <a:latin typeface="Times New Roman" panose="02020603050405020304" pitchFamily="18" charset="0"/>
              </a:rPr>
              <a:t>Less sensitive to pH, temp. variations than enzymes.</a:t>
            </a:r>
          </a:p>
          <a:p>
            <a:pPr>
              <a:buFont typeface="Monotype Sorts" pitchFamily="2" charset="2"/>
              <a:buNone/>
            </a:pPr>
            <a:r>
              <a:rPr lang="en-US" altLang="en-US" sz="2400" dirty="0">
                <a:latin typeface="Times New Roman" panose="02020603050405020304" pitchFamily="18" charset="0"/>
              </a:rPr>
              <a:t>Specificity, sensitivity lower than enzymes</a:t>
            </a:r>
          </a:p>
          <a:p>
            <a:pPr>
              <a:buFont typeface="Monotype Sorts" pitchFamily="2" charset="2"/>
              <a:buNone/>
            </a:pPr>
            <a:endParaRPr lang="en-US" altLang="en-US" sz="2400" b="1" u="sng" dirty="0">
              <a:latin typeface="Times New Roman" panose="02020603050405020304" pitchFamily="18" charset="0"/>
            </a:endParaRPr>
          </a:p>
          <a:p>
            <a:pPr>
              <a:buFont typeface="Monotype Sorts" pitchFamily="2" charset="2"/>
              <a:buNone/>
            </a:pPr>
            <a:r>
              <a:rPr lang="en-US" altLang="en-US" sz="2400" b="1" dirty="0">
                <a:latin typeface="Times New Roman" panose="02020603050405020304" pitchFamily="18" charset="0"/>
              </a:rPr>
              <a:t>F] </a:t>
            </a:r>
            <a:r>
              <a:rPr lang="en-US" altLang="en-US" sz="2400" b="1" dirty="0" err="1">
                <a:latin typeface="Times New Roman" panose="02020603050405020304" pitchFamily="18" charset="0"/>
              </a:rPr>
              <a:t>Immunobiosensors</a:t>
            </a:r>
            <a:r>
              <a:rPr lang="en-US" altLang="en-US" sz="2400" dirty="0">
                <a:latin typeface="Times New Roman" panose="02020603050405020304" pitchFamily="18" charset="0"/>
              </a:rPr>
              <a:t> ---</a:t>
            </a:r>
          </a:p>
          <a:p>
            <a:pPr>
              <a:buFont typeface="Monotype Sorts" pitchFamily="2" charset="2"/>
              <a:buNone/>
            </a:pPr>
            <a:r>
              <a:rPr lang="en-US" altLang="en-US" sz="2400" dirty="0">
                <a:latin typeface="Times New Roman" panose="02020603050405020304" pitchFamily="18" charset="0"/>
              </a:rPr>
              <a:t>Immunological specificity along with potentiometric / </a:t>
            </a:r>
            <a:r>
              <a:rPr lang="en-US" altLang="en-US" sz="2400" dirty="0" err="1">
                <a:latin typeface="Times New Roman" panose="02020603050405020304" pitchFamily="18" charset="0"/>
              </a:rPr>
              <a:t>amperometric</a:t>
            </a:r>
            <a:r>
              <a:rPr lang="en-US" altLang="en-US" sz="2400" dirty="0">
                <a:latin typeface="Times New Roman" panose="02020603050405020304" pitchFamily="18" charset="0"/>
              </a:rPr>
              <a:t> measurements</a:t>
            </a:r>
          </a:p>
          <a:p>
            <a:pPr>
              <a:buFont typeface="Monotype Sorts" pitchFamily="2" charset="2"/>
              <a:buNone/>
            </a:pPr>
            <a:r>
              <a:rPr lang="en-US" sz="2400" dirty="0"/>
              <a:t>Widely used to detect and measure biological or chemical substances in various fields like healthcare, food safety, and environmental monitoring.</a:t>
            </a:r>
            <a:endParaRPr lang="en-US" altLang="en-US" sz="2400" dirty="0">
              <a:latin typeface="Times New Roman" panose="02020603050405020304" pitchFamily="18"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a:extLst>
              <a:ext uri="{FF2B5EF4-FFF2-40B4-BE49-F238E27FC236}">
                <a16:creationId xmlns:a16="http://schemas.microsoft.com/office/drawing/2014/main" id="{E47D26AD-3117-BAF9-F524-7F2BCBC67CD6}"/>
              </a:ext>
            </a:extLst>
          </p:cNvPr>
          <p:cNvSpPr txBox="1">
            <a:spLocks noChangeArrowheads="1"/>
          </p:cNvSpPr>
          <p:nvPr/>
        </p:nvSpPr>
        <p:spPr bwMode="auto">
          <a:xfrm>
            <a:off x="838200" y="1981200"/>
            <a:ext cx="7848600" cy="410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50000"/>
              </a:spcBef>
              <a:buClrTx/>
              <a:buFontTx/>
              <a:buNone/>
            </a:pPr>
            <a:r>
              <a:rPr kumimoji="0" lang="en-US" altLang="en-US" sz="2400">
                <a:latin typeface="Times New Roman" panose="02020603050405020304" pitchFamily="18" charset="0"/>
              </a:rPr>
              <a:t>Control of matter on molecular or cellular scale. Generally it deals with structures &lt; 100 nm</a:t>
            </a:r>
          </a:p>
          <a:p>
            <a:pPr>
              <a:spcBef>
                <a:spcPct val="50000"/>
              </a:spcBef>
              <a:buClrTx/>
              <a:buFontTx/>
              <a:buChar char="•"/>
            </a:pPr>
            <a:r>
              <a:rPr kumimoji="0" lang="en-US" altLang="en-US" sz="2400">
                <a:latin typeface="Times New Roman" panose="02020603050405020304" pitchFamily="18" charset="0"/>
              </a:rPr>
              <a:t> Nanotechnology uses two approaches:</a:t>
            </a:r>
          </a:p>
          <a:p>
            <a:pPr>
              <a:spcBef>
                <a:spcPct val="50000"/>
              </a:spcBef>
              <a:buClrTx/>
              <a:buFontTx/>
              <a:buNone/>
            </a:pPr>
            <a:r>
              <a:rPr kumimoji="0" lang="en-US" altLang="en-US" sz="2400">
                <a:latin typeface="Times New Roman" panose="02020603050405020304" pitchFamily="18" charset="0"/>
              </a:rPr>
              <a:t>Bottom up : material &amp; devices are constructed from molecular components which assembles themselves chemically with the principles of molecular recognition</a:t>
            </a:r>
          </a:p>
          <a:p>
            <a:pPr>
              <a:spcBef>
                <a:spcPct val="50000"/>
              </a:spcBef>
              <a:buClrTx/>
              <a:buFontTx/>
              <a:buNone/>
            </a:pPr>
            <a:r>
              <a:rPr kumimoji="0" lang="en-US" altLang="en-US" sz="2400">
                <a:latin typeface="Times New Roman" panose="02020603050405020304" pitchFamily="18" charset="0"/>
              </a:rPr>
              <a:t>Top Down: Nano objects are constructed from larger entities without atomic level control</a:t>
            </a:r>
          </a:p>
          <a:p>
            <a:pPr>
              <a:spcBef>
                <a:spcPct val="50000"/>
              </a:spcBef>
              <a:buClrTx/>
              <a:buFontTx/>
              <a:buNone/>
            </a:pPr>
            <a:r>
              <a:rPr kumimoji="0" lang="en-US" altLang="en-US" sz="2400">
                <a:latin typeface="Times New Roman" panose="02020603050405020304" pitchFamily="18" charset="0"/>
              </a:rPr>
              <a:t>Nano bio sensor development: Nanotubes , nanoprobes</a:t>
            </a:r>
          </a:p>
        </p:txBody>
      </p:sp>
      <p:sp>
        <p:nvSpPr>
          <p:cNvPr id="131075" name="Text Box 3">
            <a:extLst>
              <a:ext uri="{FF2B5EF4-FFF2-40B4-BE49-F238E27FC236}">
                <a16:creationId xmlns:a16="http://schemas.microsoft.com/office/drawing/2014/main" id="{18A36DEB-9B6A-AD54-0EFA-1587DDAE9ECA}"/>
              </a:ext>
            </a:extLst>
          </p:cNvPr>
          <p:cNvSpPr txBox="1">
            <a:spLocks noChangeArrowheads="1"/>
          </p:cNvSpPr>
          <p:nvPr/>
        </p:nvSpPr>
        <p:spPr bwMode="auto">
          <a:xfrm>
            <a:off x="1524000" y="411163"/>
            <a:ext cx="7162800" cy="579437"/>
          </a:xfrm>
          <a:prstGeom prst="rect">
            <a:avLst/>
          </a:prstGeom>
          <a:noFill/>
          <a:ln w="9525">
            <a:noFill/>
            <a:miter lim="800000"/>
            <a:headEnd/>
            <a:tailEnd/>
          </a:ln>
          <a:effectLst/>
        </p:spPr>
        <p:txBody>
          <a:bodyPr>
            <a:spAutoFit/>
          </a:bodyPr>
          <a:lstStyle/>
          <a:p>
            <a:pPr algn="r">
              <a:spcBef>
                <a:spcPct val="50000"/>
              </a:spcBef>
              <a:defRPr/>
            </a:pPr>
            <a:r>
              <a:rPr lang="en-US">
                <a:effectLst>
                  <a:outerShdw blurRad="38100" dist="38100" dir="2700000" algn="tl">
                    <a:srgbClr val="000000"/>
                  </a:outerShdw>
                </a:effectLst>
              </a:rPr>
              <a:t>nanotechnology..</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5">
            <a:extLst>
              <a:ext uri="{FF2B5EF4-FFF2-40B4-BE49-F238E27FC236}">
                <a16:creationId xmlns:a16="http://schemas.microsoft.com/office/drawing/2014/main" id="{3D80D400-BBBF-D5D0-5429-9BFAD3B0E9A2}"/>
              </a:ext>
            </a:extLst>
          </p:cNvPr>
          <p:cNvSpPr>
            <a:spLocks noRot="1" noChangeArrowheads="1"/>
          </p:cNvSpPr>
          <p:nvPr/>
        </p:nvSpPr>
        <p:spPr bwMode="auto">
          <a:xfrm>
            <a:off x="457200" y="1143000"/>
            <a:ext cx="838835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buFont typeface="Monotype Sorts" pitchFamily="2" charset="2"/>
              <a:buNone/>
            </a:pPr>
            <a:r>
              <a:rPr lang="en-US" altLang="en-US" sz="2000"/>
              <a:t>	</a:t>
            </a:r>
          </a:p>
          <a:p>
            <a:pPr>
              <a:buFont typeface="Monotype Sorts" pitchFamily="2" charset="2"/>
              <a:buNone/>
            </a:pPr>
            <a:r>
              <a:rPr lang="en-US" altLang="en-US" sz="2000"/>
              <a:t>		</a:t>
            </a:r>
          </a:p>
          <a:p>
            <a:pPr>
              <a:buFont typeface="Monotype Sorts" pitchFamily="2" charset="2"/>
              <a:buNone/>
            </a:pPr>
            <a:r>
              <a:rPr lang="en-US" altLang="en-US" sz="2000" b="1"/>
              <a:t>						</a:t>
            </a:r>
            <a:r>
              <a:rPr lang="en-US" altLang="en-US" sz="2000" b="1" u="sng"/>
              <a:t>Sensing Element</a:t>
            </a:r>
            <a:r>
              <a:rPr lang="en-US" altLang="en-US" sz="2000" b="1"/>
              <a:t> </a:t>
            </a:r>
          </a:p>
          <a:p>
            <a:pPr>
              <a:buFont typeface="Monotype Sorts" pitchFamily="2" charset="2"/>
              <a:buNone/>
            </a:pPr>
            <a:r>
              <a:rPr lang="en-US" altLang="en-US" sz="2000"/>
              <a:t>						Semiconductor channel 						(nanowire) of the transistor.</a:t>
            </a:r>
          </a:p>
          <a:p>
            <a:pPr>
              <a:buFont typeface="Monotype Sorts" pitchFamily="2" charset="2"/>
              <a:buNone/>
            </a:pPr>
            <a:endParaRPr lang="en-US" altLang="en-US" sz="2000"/>
          </a:p>
          <a:p>
            <a:r>
              <a:rPr lang="en-US" altLang="en-US" sz="2000"/>
              <a:t>The semiconductor channel is fabricated using nanomaterials such </a:t>
            </a:r>
          </a:p>
          <a:p>
            <a:pPr>
              <a:buFont typeface="Monotype Sorts" pitchFamily="2" charset="2"/>
              <a:buNone/>
            </a:pPr>
            <a:r>
              <a:rPr lang="en-US" altLang="en-US" sz="2000"/>
              <a:t>	a carbon nanotubes, metal oxide nanowires or Si nanowires. </a:t>
            </a:r>
          </a:p>
          <a:p>
            <a:r>
              <a:rPr lang="en-US" altLang="en-US" sz="2000"/>
              <a:t>Very high surface to volume radio and very large portion of the atoms are located on the surface.	    Extremely sensitive to environment</a:t>
            </a:r>
          </a:p>
          <a:p>
            <a:pPr>
              <a:buFont typeface="Monotype Sorts" pitchFamily="2" charset="2"/>
              <a:buNone/>
            </a:pPr>
            <a:endParaRPr lang="en-US" altLang="en-US" sz="2000"/>
          </a:p>
          <a:p>
            <a:pPr>
              <a:buFont typeface="Monotype Sorts" pitchFamily="2" charset="2"/>
              <a:buNone/>
            </a:pPr>
            <a:endParaRPr lang="en-US" altLang="en-US" sz="2000"/>
          </a:p>
          <a:p>
            <a:pPr>
              <a:buFont typeface="Monotype Sorts" pitchFamily="2" charset="2"/>
              <a:buNone/>
            </a:pPr>
            <a:endParaRPr lang="en-US" altLang="en-US" sz="2000"/>
          </a:p>
        </p:txBody>
      </p:sp>
      <p:pic>
        <p:nvPicPr>
          <p:cNvPr id="20483" name="Picture 6" descr="1">
            <a:extLst>
              <a:ext uri="{FF2B5EF4-FFF2-40B4-BE49-F238E27FC236}">
                <a16:creationId xmlns:a16="http://schemas.microsoft.com/office/drawing/2014/main" id="{9B136D7B-8CC8-43B4-6EAD-E0D13D8F06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752600"/>
            <a:ext cx="3733800" cy="157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 name="Line 7">
            <a:extLst>
              <a:ext uri="{FF2B5EF4-FFF2-40B4-BE49-F238E27FC236}">
                <a16:creationId xmlns:a16="http://schemas.microsoft.com/office/drawing/2014/main" id="{24E78D18-D547-50C8-E5E2-F90C320ED742}"/>
              </a:ext>
            </a:extLst>
          </p:cNvPr>
          <p:cNvSpPr>
            <a:spLocks noChangeShapeType="1"/>
          </p:cNvSpPr>
          <p:nvPr/>
        </p:nvSpPr>
        <p:spPr bwMode="auto">
          <a:xfrm>
            <a:off x="3962400" y="4495800"/>
            <a:ext cx="381000"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20485" name="Picture 8" descr="3">
            <a:extLst>
              <a:ext uri="{FF2B5EF4-FFF2-40B4-BE49-F238E27FC236}">
                <a16:creationId xmlns:a16="http://schemas.microsoft.com/office/drawing/2014/main" id="{666B1779-16AF-B12A-86D6-0A90F5D752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4724400"/>
            <a:ext cx="327660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9">
            <a:extLst>
              <a:ext uri="{FF2B5EF4-FFF2-40B4-BE49-F238E27FC236}">
                <a16:creationId xmlns:a16="http://schemas.microsoft.com/office/drawing/2014/main" id="{7B6A4AA4-F91F-2CB2-9EBE-41B5E122BB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2425" y="4876800"/>
            <a:ext cx="4981575"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4" name="Text Box 10">
            <a:extLst>
              <a:ext uri="{FF2B5EF4-FFF2-40B4-BE49-F238E27FC236}">
                <a16:creationId xmlns:a16="http://schemas.microsoft.com/office/drawing/2014/main" id="{31B343A0-BF3E-00AF-16E8-98CFDE2B7CEB}"/>
              </a:ext>
            </a:extLst>
          </p:cNvPr>
          <p:cNvSpPr txBox="1">
            <a:spLocks noChangeArrowheads="1"/>
          </p:cNvSpPr>
          <p:nvPr/>
        </p:nvSpPr>
        <p:spPr bwMode="auto">
          <a:xfrm>
            <a:off x="685800" y="411163"/>
            <a:ext cx="8001000" cy="579437"/>
          </a:xfrm>
          <a:prstGeom prst="rect">
            <a:avLst/>
          </a:prstGeom>
          <a:noFill/>
          <a:ln w="9525">
            <a:noFill/>
            <a:miter lim="800000"/>
            <a:headEnd/>
            <a:tailEnd/>
          </a:ln>
          <a:effectLst/>
        </p:spPr>
        <p:txBody>
          <a:bodyPr>
            <a:spAutoFit/>
          </a:bodyPr>
          <a:lstStyle/>
          <a:p>
            <a:pPr algn="r">
              <a:spcBef>
                <a:spcPct val="50000"/>
              </a:spcBef>
              <a:defRPr/>
            </a:pPr>
            <a:r>
              <a:rPr lang="en-US">
                <a:effectLst>
                  <a:outerShdw blurRad="38100" dist="38100" dir="2700000" algn="tl">
                    <a:srgbClr val="000000"/>
                  </a:outerShdw>
                </a:effectLst>
              </a:rPr>
              <a:t>nanowire field effect nanobiosensors (FET)</a:t>
            </a:r>
            <a:r>
              <a:rPr lang="en-US"/>
              <a:t> </a:t>
            </a:r>
            <a:r>
              <a:rPr lang="en-US">
                <a:effectLst>
                  <a:outerShdw blurRad="38100" dist="38100" dir="2700000" algn="tl">
                    <a:srgbClr val="000000"/>
                  </a:outerShdw>
                </a:effectLst>
              </a:rPr>
              <a: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5">
            <a:extLst>
              <a:ext uri="{FF2B5EF4-FFF2-40B4-BE49-F238E27FC236}">
                <a16:creationId xmlns:a16="http://schemas.microsoft.com/office/drawing/2014/main" id="{698B750C-E7F3-B8AE-D427-C67B47FD6720}"/>
              </a:ext>
            </a:extLst>
          </p:cNvPr>
          <p:cNvSpPr>
            <a:spLocks noRot="1" noChangeArrowheads="1"/>
          </p:cNvSpPr>
          <p:nvPr/>
        </p:nvSpPr>
        <p:spPr bwMode="auto">
          <a:xfrm>
            <a:off x="533400" y="1066800"/>
            <a:ext cx="831215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buFont typeface="Monotype Sorts" pitchFamily="2" charset="2"/>
              <a:buNone/>
            </a:pPr>
            <a:r>
              <a:rPr lang="en-US" altLang="en-US" sz="2000"/>
              <a:t>	A sensor that uses light to detect the effect of a chemical on a biological system. [Kopelman et al.]</a:t>
            </a:r>
          </a:p>
          <a:p>
            <a:pPr>
              <a:buFont typeface="Monotype Sorts" pitchFamily="2" charset="2"/>
              <a:buNone/>
            </a:pPr>
            <a:r>
              <a:rPr lang="en-US" altLang="en-US"/>
              <a:t>	</a:t>
            </a:r>
            <a:r>
              <a:rPr lang="en-US" altLang="en-US" sz="2000"/>
              <a:t>The small size of the optical fibers allow sensing intracelular intercelular physiological and biological parameter in micro- environment.</a:t>
            </a:r>
          </a:p>
          <a:p>
            <a:pPr lvl="4">
              <a:buFontTx/>
              <a:buNone/>
            </a:pPr>
            <a:r>
              <a:rPr lang="en-US" altLang="en-US"/>
              <a:t>                                       Two kind of fabrication 				methods for optical 					fiber tips;</a:t>
            </a:r>
          </a:p>
          <a:p>
            <a:pPr lvl="4">
              <a:buFontTx/>
              <a:buNone/>
            </a:pPr>
            <a:r>
              <a:rPr lang="en-US" altLang="en-US"/>
              <a:t>                          		 </a:t>
            </a:r>
            <a:r>
              <a:rPr lang="en-US" altLang="en-US" sz="1400"/>
              <a:t>1) Heat and Pull Method </a:t>
            </a:r>
            <a:endParaRPr lang="en-US" altLang="en-US"/>
          </a:p>
          <a:p>
            <a:pPr lvl="4">
              <a:buFontTx/>
              <a:buNone/>
            </a:pPr>
            <a:r>
              <a:rPr lang="en-US" altLang="en-US" sz="1400"/>
              <a:t>                                			 2) Chemical Etching</a:t>
            </a:r>
          </a:p>
          <a:p>
            <a:pPr>
              <a:buFont typeface="Monotype Sorts" pitchFamily="2" charset="2"/>
              <a:buNone/>
            </a:pPr>
            <a:endParaRPr lang="en-US" altLang="en-US" sz="2000"/>
          </a:p>
          <a:p>
            <a:pPr>
              <a:buFont typeface="Monotype Sorts" pitchFamily="2" charset="2"/>
              <a:buNone/>
            </a:pPr>
            <a:endParaRPr lang="en-US" altLang="en-US" sz="2000"/>
          </a:p>
          <a:p>
            <a:pPr>
              <a:buFont typeface="Monotype Sorts" pitchFamily="2" charset="2"/>
              <a:buNone/>
            </a:pPr>
            <a:endParaRPr lang="en-US" altLang="en-US" sz="2000"/>
          </a:p>
          <a:p>
            <a:pPr>
              <a:buFont typeface="Monotype Sorts" pitchFamily="2" charset="2"/>
              <a:buNone/>
            </a:pPr>
            <a:r>
              <a:rPr lang="en-US" altLang="en-US" sz="2000"/>
              <a:t>		</a:t>
            </a:r>
          </a:p>
        </p:txBody>
      </p:sp>
      <p:pic>
        <p:nvPicPr>
          <p:cNvPr id="21507" name="Picture 6">
            <a:extLst>
              <a:ext uri="{FF2B5EF4-FFF2-40B4-BE49-F238E27FC236}">
                <a16:creationId xmlns:a16="http://schemas.microsoft.com/office/drawing/2014/main" id="{3CE8F5F6-4532-6623-A717-FBE306E0E10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57800" y="4572000"/>
            <a:ext cx="2819400" cy="209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7">
            <a:extLst>
              <a:ext uri="{FF2B5EF4-FFF2-40B4-BE49-F238E27FC236}">
                <a16:creationId xmlns:a16="http://schemas.microsoft.com/office/drawing/2014/main" id="{300E599C-DF48-6C18-FD68-70976C9F96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048000"/>
            <a:ext cx="40386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8" name="Text Box 8">
            <a:extLst>
              <a:ext uri="{FF2B5EF4-FFF2-40B4-BE49-F238E27FC236}">
                <a16:creationId xmlns:a16="http://schemas.microsoft.com/office/drawing/2014/main" id="{5979295C-5F7C-3172-EA29-4367BF149039}"/>
              </a:ext>
            </a:extLst>
          </p:cNvPr>
          <p:cNvSpPr txBox="1">
            <a:spLocks noChangeArrowheads="1"/>
          </p:cNvSpPr>
          <p:nvPr/>
        </p:nvSpPr>
        <p:spPr bwMode="auto">
          <a:xfrm>
            <a:off x="1524000" y="228600"/>
            <a:ext cx="7162800" cy="579438"/>
          </a:xfrm>
          <a:prstGeom prst="rect">
            <a:avLst/>
          </a:prstGeom>
          <a:noFill/>
          <a:ln w="9525">
            <a:noFill/>
            <a:miter lim="800000"/>
            <a:headEnd/>
            <a:tailEnd/>
          </a:ln>
          <a:effectLst/>
        </p:spPr>
        <p:txBody>
          <a:bodyPr>
            <a:spAutoFit/>
          </a:bodyPr>
          <a:lstStyle/>
          <a:p>
            <a:pPr algn="r">
              <a:spcBef>
                <a:spcPct val="50000"/>
              </a:spcBef>
              <a:defRPr/>
            </a:pPr>
            <a:r>
              <a:rPr lang="en-US">
                <a:effectLst>
                  <a:outerShdw blurRad="38100" dist="38100" dir="2700000" algn="tl">
                    <a:srgbClr val="000000"/>
                  </a:outerShdw>
                </a:effectLst>
              </a:rPr>
              <a:t>optical nanobiosensor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5" descr="45633A3, R3S1, cut 1,  120kx">
            <a:extLst>
              <a:ext uri="{FF2B5EF4-FFF2-40B4-BE49-F238E27FC236}">
                <a16:creationId xmlns:a16="http://schemas.microsoft.com/office/drawing/2014/main" id="{74F5A2C7-D60F-113F-88C4-51C580A9904F}"/>
              </a:ext>
            </a:extLst>
          </p:cNvPr>
          <p:cNvPicPr>
            <a:picLocks noChangeAspect="1" noChangeArrowheads="1"/>
          </p:cNvPicPr>
          <p:nvPr/>
        </p:nvPicPr>
        <p:blipFill>
          <a:blip r:embed="rId2">
            <a:lum bright="6000" contrast="24000"/>
            <a:extLst>
              <a:ext uri="{28A0092B-C50C-407E-A947-70E740481C1C}">
                <a14:useLocalDpi xmlns:a14="http://schemas.microsoft.com/office/drawing/2010/main" val="0"/>
              </a:ext>
            </a:extLst>
          </a:blip>
          <a:srcRect t="13100" b="32748"/>
          <a:stretch>
            <a:fillRect/>
          </a:stretch>
        </p:blipFill>
        <p:spPr bwMode="auto">
          <a:xfrm>
            <a:off x="609600" y="1676400"/>
            <a:ext cx="1768475" cy="142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Text Box 6">
            <a:extLst>
              <a:ext uri="{FF2B5EF4-FFF2-40B4-BE49-F238E27FC236}">
                <a16:creationId xmlns:a16="http://schemas.microsoft.com/office/drawing/2014/main" id="{211EC544-0CF8-4C9B-C3D0-533461D9C2EC}"/>
              </a:ext>
            </a:extLst>
          </p:cNvPr>
          <p:cNvSpPr txBox="1">
            <a:spLocks noChangeArrowheads="1"/>
          </p:cNvSpPr>
          <p:nvPr/>
        </p:nvSpPr>
        <p:spPr bwMode="auto">
          <a:xfrm>
            <a:off x="1752600" y="2592388"/>
            <a:ext cx="6842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lgn="ctr">
              <a:spcBef>
                <a:spcPct val="50000"/>
              </a:spcBef>
              <a:buClrTx/>
              <a:buFontTx/>
              <a:buNone/>
            </a:pPr>
            <a:r>
              <a:rPr kumimoji="0" lang="en-US" altLang="en-US" sz="2800">
                <a:solidFill>
                  <a:schemeClr val="bg1"/>
                </a:solidFill>
                <a:latin typeface="Verdana" panose="020B0604030504040204" pitchFamily="34" charset="0"/>
              </a:rPr>
              <a:t>1D</a:t>
            </a:r>
            <a:endParaRPr kumimoji="0" lang="en-US" altLang="en-US" sz="1400">
              <a:solidFill>
                <a:schemeClr val="bg1"/>
              </a:solidFill>
              <a:latin typeface="Verdana" panose="020B0604030504040204" pitchFamily="34" charset="0"/>
            </a:endParaRPr>
          </a:p>
        </p:txBody>
      </p:sp>
      <p:sp>
        <p:nvSpPr>
          <p:cNvPr id="22532" name="Text Box 7">
            <a:extLst>
              <a:ext uri="{FF2B5EF4-FFF2-40B4-BE49-F238E27FC236}">
                <a16:creationId xmlns:a16="http://schemas.microsoft.com/office/drawing/2014/main" id="{240C5EF2-686C-C84B-D59E-B62F72DDF4FC}"/>
              </a:ext>
            </a:extLst>
          </p:cNvPr>
          <p:cNvSpPr txBox="1">
            <a:spLocks noChangeArrowheads="1"/>
          </p:cNvSpPr>
          <p:nvPr/>
        </p:nvSpPr>
        <p:spPr bwMode="auto">
          <a:xfrm>
            <a:off x="1752600" y="4268788"/>
            <a:ext cx="6842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lgn="ctr">
              <a:spcBef>
                <a:spcPct val="50000"/>
              </a:spcBef>
              <a:buClrTx/>
              <a:buFontTx/>
              <a:buNone/>
            </a:pPr>
            <a:r>
              <a:rPr kumimoji="0" lang="en-US" altLang="en-US" sz="2800">
                <a:solidFill>
                  <a:schemeClr val="bg1"/>
                </a:solidFill>
                <a:latin typeface="Verdana" panose="020B0604030504040204" pitchFamily="34" charset="0"/>
              </a:rPr>
              <a:t>2D</a:t>
            </a:r>
            <a:endParaRPr kumimoji="0" lang="en-US" altLang="en-US" sz="1400">
              <a:solidFill>
                <a:schemeClr val="bg1"/>
              </a:solidFill>
              <a:latin typeface="Verdana" panose="020B0604030504040204" pitchFamily="34" charset="0"/>
            </a:endParaRPr>
          </a:p>
        </p:txBody>
      </p:sp>
      <p:grpSp>
        <p:nvGrpSpPr>
          <p:cNvPr id="22533" name="Group 8">
            <a:extLst>
              <a:ext uri="{FF2B5EF4-FFF2-40B4-BE49-F238E27FC236}">
                <a16:creationId xmlns:a16="http://schemas.microsoft.com/office/drawing/2014/main" id="{572746F8-DCD9-A713-9FF8-6CA78684D944}"/>
              </a:ext>
            </a:extLst>
          </p:cNvPr>
          <p:cNvGrpSpPr>
            <a:grpSpLocks/>
          </p:cNvGrpSpPr>
          <p:nvPr/>
        </p:nvGrpSpPr>
        <p:grpSpPr bwMode="auto">
          <a:xfrm>
            <a:off x="2333625" y="3459163"/>
            <a:ext cx="5286375" cy="3246437"/>
            <a:chOff x="100" y="2118"/>
            <a:chExt cx="3330" cy="2045"/>
          </a:xfrm>
        </p:grpSpPr>
        <p:sp>
          <p:nvSpPr>
            <p:cNvPr id="22618" name="AutoShape 9">
              <a:extLst>
                <a:ext uri="{FF2B5EF4-FFF2-40B4-BE49-F238E27FC236}">
                  <a16:creationId xmlns:a16="http://schemas.microsoft.com/office/drawing/2014/main" id="{211D4F32-EBE2-E35C-6DC0-229A8AB6F8D2}"/>
                </a:ext>
              </a:extLst>
            </p:cNvPr>
            <p:cNvSpPr>
              <a:spLocks noChangeArrowheads="1"/>
            </p:cNvSpPr>
            <p:nvPr/>
          </p:nvSpPr>
          <p:spPr bwMode="auto">
            <a:xfrm>
              <a:off x="2016" y="2118"/>
              <a:ext cx="432" cy="528"/>
            </a:xfrm>
            <a:prstGeom prst="upArrow">
              <a:avLst>
                <a:gd name="adj1" fmla="val 50000"/>
                <a:gd name="adj2" fmla="val 30556"/>
              </a:avLst>
            </a:prstGeom>
            <a:solidFill>
              <a:srgbClr val="FFFFFF"/>
            </a:solidFill>
            <a:ln w="9525">
              <a:solidFill>
                <a:schemeClr val="tx1"/>
              </a:solidFill>
              <a:miter lim="800000"/>
              <a:headEnd/>
              <a:tailEnd/>
            </a:ln>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sp>
          <p:nvSpPr>
            <p:cNvPr id="22619" name="AutoShape 10">
              <a:extLst>
                <a:ext uri="{FF2B5EF4-FFF2-40B4-BE49-F238E27FC236}">
                  <a16:creationId xmlns:a16="http://schemas.microsoft.com/office/drawing/2014/main" id="{57D3E679-5A91-A80C-3666-2E3CD2FC877A}"/>
                </a:ext>
              </a:extLst>
            </p:cNvPr>
            <p:cNvSpPr>
              <a:spLocks noChangeArrowheads="1"/>
            </p:cNvSpPr>
            <p:nvPr/>
          </p:nvSpPr>
          <p:spPr bwMode="auto">
            <a:xfrm>
              <a:off x="2016" y="2166"/>
              <a:ext cx="96" cy="528"/>
            </a:xfrm>
            <a:prstGeom prst="downArrow">
              <a:avLst>
                <a:gd name="adj1" fmla="val 50000"/>
                <a:gd name="adj2" fmla="val 137500"/>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sp>
          <p:nvSpPr>
            <p:cNvPr id="22620" name="Text Box 11">
              <a:extLst>
                <a:ext uri="{FF2B5EF4-FFF2-40B4-BE49-F238E27FC236}">
                  <a16:creationId xmlns:a16="http://schemas.microsoft.com/office/drawing/2014/main" id="{2F73FB6E-26FE-5F6C-176A-E6CA95A35687}"/>
                </a:ext>
              </a:extLst>
            </p:cNvPr>
            <p:cNvSpPr txBox="1">
              <a:spLocks noChangeArrowheads="1"/>
            </p:cNvSpPr>
            <p:nvPr/>
          </p:nvSpPr>
          <p:spPr bwMode="auto">
            <a:xfrm>
              <a:off x="2347" y="3558"/>
              <a:ext cx="390"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r>
                <a:rPr kumimoji="0" lang="en-US" altLang="en-US" sz="1400">
                  <a:latin typeface="Arial" panose="020B0604020202020204" pitchFamily="34" charset="0"/>
                </a:rPr>
                <a:t>Light </a:t>
              </a:r>
            </a:p>
            <a:p>
              <a:pPr>
                <a:spcBef>
                  <a:spcPct val="0"/>
                </a:spcBef>
                <a:buClrTx/>
                <a:buFontTx/>
                <a:buNone/>
              </a:pPr>
              <a:r>
                <a:rPr kumimoji="0" lang="en-US" altLang="en-US" sz="1400">
                  <a:latin typeface="Arial" panose="020B0604020202020204" pitchFamily="34" charset="0"/>
                </a:rPr>
                <a:t>bulb</a:t>
              </a:r>
            </a:p>
          </p:txBody>
        </p:sp>
        <p:sp>
          <p:nvSpPr>
            <p:cNvPr id="22621" name="Text Box 12">
              <a:extLst>
                <a:ext uri="{FF2B5EF4-FFF2-40B4-BE49-F238E27FC236}">
                  <a16:creationId xmlns:a16="http://schemas.microsoft.com/office/drawing/2014/main" id="{2A0F2678-0C8C-F7A3-E812-12D10D962D37}"/>
                </a:ext>
              </a:extLst>
            </p:cNvPr>
            <p:cNvSpPr txBox="1">
              <a:spLocks noChangeArrowheads="1"/>
            </p:cNvSpPr>
            <p:nvPr/>
          </p:nvSpPr>
          <p:spPr bwMode="auto">
            <a:xfrm>
              <a:off x="2400" y="2358"/>
              <a:ext cx="639"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r>
                <a:rPr kumimoji="0" lang="en-US" altLang="en-US" sz="1400">
                  <a:latin typeface="Arial" panose="020B0604020202020204" pitchFamily="34" charset="0"/>
                </a:rPr>
                <a:t>White light</a:t>
              </a:r>
            </a:p>
            <a:p>
              <a:pPr>
                <a:spcBef>
                  <a:spcPct val="0"/>
                </a:spcBef>
                <a:buClrTx/>
                <a:buFontTx/>
                <a:buNone/>
              </a:pPr>
              <a:r>
                <a:rPr kumimoji="0" lang="en-US" altLang="en-US" sz="1400">
                  <a:latin typeface="Arial" panose="020B0604020202020204" pitchFamily="34" charset="0"/>
                </a:rPr>
                <a:t>All colors</a:t>
              </a:r>
            </a:p>
          </p:txBody>
        </p:sp>
        <p:sp>
          <p:nvSpPr>
            <p:cNvPr id="22622" name="Text Box 13">
              <a:extLst>
                <a:ext uri="{FF2B5EF4-FFF2-40B4-BE49-F238E27FC236}">
                  <a16:creationId xmlns:a16="http://schemas.microsoft.com/office/drawing/2014/main" id="{29638DDC-3695-B7D2-174A-5AB9C2B40FB0}"/>
                </a:ext>
              </a:extLst>
            </p:cNvPr>
            <p:cNvSpPr txBox="1">
              <a:spLocks noChangeArrowheads="1"/>
            </p:cNvSpPr>
            <p:nvPr/>
          </p:nvSpPr>
          <p:spPr bwMode="auto">
            <a:xfrm>
              <a:off x="1200" y="2358"/>
              <a:ext cx="824"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r>
                <a:rPr kumimoji="0" lang="en-US" altLang="en-US" sz="1400">
                  <a:latin typeface="Arial" panose="020B0604020202020204" pitchFamily="34" charset="0"/>
                </a:rPr>
                <a:t>Reflected light</a:t>
              </a:r>
            </a:p>
            <a:p>
              <a:pPr>
                <a:spcBef>
                  <a:spcPct val="0"/>
                </a:spcBef>
                <a:buClrTx/>
                <a:buFontTx/>
                <a:buNone/>
              </a:pPr>
              <a:r>
                <a:rPr kumimoji="0" lang="en-US" altLang="en-US" sz="1400">
                  <a:latin typeface="Arial" panose="020B0604020202020204" pitchFamily="34" charset="0"/>
                </a:rPr>
                <a:t>Single color</a:t>
              </a:r>
            </a:p>
          </p:txBody>
        </p:sp>
        <p:grpSp>
          <p:nvGrpSpPr>
            <p:cNvPr id="22623" name="Group 14">
              <a:extLst>
                <a:ext uri="{FF2B5EF4-FFF2-40B4-BE49-F238E27FC236}">
                  <a16:creationId xmlns:a16="http://schemas.microsoft.com/office/drawing/2014/main" id="{EBD480B1-C2A3-9C42-0F29-9AAF555E834F}"/>
                </a:ext>
              </a:extLst>
            </p:cNvPr>
            <p:cNvGrpSpPr>
              <a:grpSpLocks/>
            </p:cNvGrpSpPr>
            <p:nvPr/>
          </p:nvGrpSpPr>
          <p:grpSpPr bwMode="auto">
            <a:xfrm>
              <a:off x="100" y="2934"/>
              <a:ext cx="841" cy="1229"/>
              <a:chOff x="503" y="2928"/>
              <a:chExt cx="841" cy="1229"/>
            </a:xfrm>
          </p:grpSpPr>
          <p:graphicFrame>
            <p:nvGraphicFramePr>
              <p:cNvPr id="22626" name="Object 15">
                <a:extLst>
                  <a:ext uri="{FF2B5EF4-FFF2-40B4-BE49-F238E27FC236}">
                    <a16:creationId xmlns:a16="http://schemas.microsoft.com/office/drawing/2014/main" id="{7B539013-1657-49F9-81B0-2C9D1D1C6D9E}"/>
                  </a:ext>
                </a:extLst>
              </p:cNvPr>
              <p:cNvGraphicFramePr>
                <a:graphicFrameLocks noChangeAspect="1"/>
              </p:cNvGraphicFramePr>
              <p:nvPr/>
            </p:nvGraphicFramePr>
            <p:xfrm>
              <a:off x="624" y="2928"/>
              <a:ext cx="720" cy="1056"/>
            </p:xfrm>
            <a:graphic>
              <a:graphicData uri="http://schemas.openxmlformats.org/presentationml/2006/ole">
                <mc:AlternateContent xmlns:mc="http://schemas.openxmlformats.org/markup-compatibility/2006">
                  <mc:Choice xmlns:v="urn:schemas-microsoft-com:vml" Requires="v">
                    <p:oleObj name="Image" r:id="rId3" imgW="5629368" imgH="3850335" progId="Photoshop.Image.5">
                      <p:embed/>
                    </p:oleObj>
                  </mc:Choice>
                  <mc:Fallback>
                    <p:oleObj name="Image" r:id="rId3" imgW="5629368" imgH="3850335" progId="Photoshop.Image.5">
                      <p:embed/>
                      <p:pic>
                        <p:nvPicPr>
                          <p:cNvPr id="22626" name="Object 15">
                            <a:extLst>
                              <a:ext uri="{FF2B5EF4-FFF2-40B4-BE49-F238E27FC236}">
                                <a16:creationId xmlns:a16="http://schemas.microsoft.com/office/drawing/2014/main" id="{7B539013-1657-49F9-81B0-2C9D1D1C6D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53125" b="18140"/>
                          <a:stretch>
                            <a:fillRect/>
                          </a:stretch>
                        </p:blipFill>
                        <p:spPr bwMode="auto">
                          <a:xfrm>
                            <a:off x="624" y="2928"/>
                            <a:ext cx="720" cy="1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627" name="Text Box 16">
                <a:extLst>
                  <a:ext uri="{FF2B5EF4-FFF2-40B4-BE49-F238E27FC236}">
                    <a16:creationId xmlns:a16="http://schemas.microsoft.com/office/drawing/2014/main" id="{7C84779F-DF48-B71C-6017-4865A50AB3E8}"/>
                  </a:ext>
                </a:extLst>
              </p:cNvPr>
              <p:cNvSpPr txBox="1">
                <a:spLocks noChangeArrowheads="1"/>
              </p:cNvSpPr>
              <p:nvPr/>
            </p:nvSpPr>
            <p:spPr bwMode="auto">
              <a:xfrm>
                <a:off x="672" y="3984"/>
                <a:ext cx="62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r>
                  <a:rPr kumimoji="0" lang="en-US" altLang="en-US" sz="1200">
                    <a:latin typeface="Arial" panose="020B0604020202020204" pitchFamily="34" charset="0"/>
                  </a:rPr>
                  <a:t>Wavelength</a:t>
                </a:r>
              </a:p>
            </p:txBody>
          </p:sp>
          <p:sp>
            <p:nvSpPr>
              <p:cNvPr id="22628" name="Text Box 17">
                <a:extLst>
                  <a:ext uri="{FF2B5EF4-FFF2-40B4-BE49-F238E27FC236}">
                    <a16:creationId xmlns:a16="http://schemas.microsoft.com/office/drawing/2014/main" id="{FFA79A37-F7C2-64A8-7386-A9DCD06FC57F}"/>
                  </a:ext>
                </a:extLst>
              </p:cNvPr>
              <p:cNvSpPr txBox="1">
                <a:spLocks noChangeArrowheads="1"/>
              </p:cNvSpPr>
              <p:nvPr/>
            </p:nvSpPr>
            <p:spPr bwMode="auto">
              <a:xfrm rot="-5400000">
                <a:off x="300" y="3313"/>
                <a:ext cx="5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r>
                  <a:rPr kumimoji="0" lang="en-US" altLang="en-US" sz="1200">
                    <a:latin typeface="Arial" panose="020B0604020202020204" pitchFamily="34" charset="0"/>
                  </a:rPr>
                  <a:t>Reflectivity</a:t>
                </a:r>
              </a:p>
            </p:txBody>
          </p:sp>
        </p:grpSp>
        <p:graphicFrame>
          <p:nvGraphicFramePr>
            <p:cNvPr id="22624" name="Object 18">
              <a:extLst>
                <a:ext uri="{FF2B5EF4-FFF2-40B4-BE49-F238E27FC236}">
                  <a16:creationId xmlns:a16="http://schemas.microsoft.com/office/drawing/2014/main" id="{B20156CE-4F7D-9FA2-6CF6-1228984A09FF}"/>
                </a:ext>
              </a:extLst>
            </p:cNvPr>
            <p:cNvGraphicFramePr>
              <a:graphicFrameLocks noChangeAspect="1"/>
            </p:cNvGraphicFramePr>
            <p:nvPr/>
          </p:nvGraphicFramePr>
          <p:xfrm>
            <a:off x="1056" y="2694"/>
            <a:ext cx="2320" cy="1440"/>
          </p:xfrm>
          <a:graphic>
            <a:graphicData uri="http://schemas.openxmlformats.org/presentationml/2006/ole">
              <mc:AlternateContent xmlns:mc="http://schemas.openxmlformats.org/markup-compatibility/2006">
                <mc:Choice xmlns:v="urn:schemas-microsoft-com:vml" Requires="v">
                  <p:oleObj name="Image" r:id="rId5" imgW="4371338" imgH="4701730" progId="Photoshop.Image.5">
                    <p:embed/>
                  </p:oleObj>
                </mc:Choice>
                <mc:Fallback>
                  <p:oleObj name="Image" r:id="rId5" imgW="4371338" imgH="4701730" progId="Photoshop.Image.5">
                    <p:embed/>
                    <p:pic>
                      <p:nvPicPr>
                        <p:cNvPr id="22624" name="Object 18">
                          <a:extLst>
                            <a:ext uri="{FF2B5EF4-FFF2-40B4-BE49-F238E27FC236}">
                              <a16:creationId xmlns:a16="http://schemas.microsoft.com/office/drawing/2014/main" id="{B20156CE-4F7D-9FA2-6CF6-1228984A09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42308"/>
                        <a:stretch>
                          <a:fillRect/>
                        </a:stretch>
                      </p:blipFill>
                      <p:spPr bwMode="auto">
                        <a:xfrm>
                          <a:off x="1056" y="2694"/>
                          <a:ext cx="2320" cy="1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2625" name="Picture 19" descr="bd04924_">
              <a:extLst>
                <a:ext uri="{FF2B5EF4-FFF2-40B4-BE49-F238E27FC236}">
                  <a16:creationId xmlns:a16="http://schemas.microsoft.com/office/drawing/2014/main" id="{DCBCBF1B-A6C3-D218-5D76-CF434B90FAB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20" y="3606"/>
              <a:ext cx="310" cy="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534" name="Line 20">
            <a:extLst>
              <a:ext uri="{FF2B5EF4-FFF2-40B4-BE49-F238E27FC236}">
                <a16:creationId xmlns:a16="http://schemas.microsoft.com/office/drawing/2014/main" id="{0A306ED9-D5B4-56BC-3012-C9994B74017B}"/>
              </a:ext>
            </a:extLst>
          </p:cNvPr>
          <p:cNvSpPr>
            <a:spLocks noChangeShapeType="1"/>
          </p:cNvSpPr>
          <p:nvPr/>
        </p:nvSpPr>
        <p:spPr bwMode="auto">
          <a:xfrm>
            <a:off x="1447800" y="2133600"/>
            <a:ext cx="228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35" name="Text Box 21">
            <a:extLst>
              <a:ext uri="{FF2B5EF4-FFF2-40B4-BE49-F238E27FC236}">
                <a16:creationId xmlns:a16="http://schemas.microsoft.com/office/drawing/2014/main" id="{A77D4921-05FB-0F9B-F865-CBA2D7EA5D09}"/>
              </a:ext>
            </a:extLst>
          </p:cNvPr>
          <p:cNvSpPr txBox="1">
            <a:spLocks noChangeArrowheads="1"/>
          </p:cNvSpPr>
          <p:nvPr/>
        </p:nvSpPr>
        <p:spPr bwMode="auto">
          <a:xfrm>
            <a:off x="1263650" y="1905000"/>
            <a:ext cx="6048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r>
              <a:rPr kumimoji="0" lang="en-US" altLang="en-US" sz="1000">
                <a:latin typeface="Arial" panose="020B0604020202020204" pitchFamily="34" charset="0"/>
                <a:ea typeface="ＭＳ Ｐゴシック" panose="020B0600070205080204" pitchFamily="34" charset="-128"/>
              </a:rPr>
              <a:t>250 nm</a:t>
            </a:r>
            <a:endParaRPr kumimoji="0" lang="en-US" altLang="en-US" sz="2400">
              <a:latin typeface="Arial" panose="020B0604020202020204" pitchFamily="34" charset="0"/>
              <a:ea typeface="ＭＳ Ｐゴシック" panose="020B0600070205080204" pitchFamily="34" charset="-128"/>
            </a:endParaRPr>
          </a:p>
        </p:txBody>
      </p:sp>
      <p:sp>
        <p:nvSpPr>
          <p:cNvPr id="22536" name="Text Box 22">
            <a:extLst>
              <a:ext uri="{FF2B5EF4-FFF2-40B4-BE49-F238E27FC236}">
                <a16:creationId xmlns:a16="http://schemas.microsoft.com/office/drawing/2014/main" id="{5584B8C6-6C92-9DB6-EC10-641F8018FF85}"/>
              </a:ext>
            </a:extLst>
          </p:cNvPr>
          <p:cNvSpPr txBox="1">
            <a:spLocks noChangeArrowheads="1"/>
          </p:cNvSpPr>
          <p:nvPr/>
        </p:nvSpPr>
        <p:spPr bwMode="auto">
          <a:xfrm>
            <a:off x="6172200" y="2133600"/>
            <a:ext cx="6365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r>
              <a:rPr kumimoji="0" lang="en-US" altLang="en-US" sz="1800">
                <a:solidFill>
                  <a:schemeClr val="bg1"/>
                </a:solidFill>
                <a:latin typeface="Arial" panose="020B0604020202020204" pitchFamily="34" charset="0"/>
                <a:ea typeface="ＭＳ Ｐゴシック" panose="020B0600070205080204" pitchFamily="34" charset="-128"/>
              </a:rPr>
              <a:t>TiO</a:t>
            </a:r>
            <a:r>
              <a:rPr kumimoji="0" lang="en-US" altLang="en-US" sz="1800" baseline="-25000">
                <a:solidFill>
                  <a:schemeClr val="bg1"/>
                </a:solidFill>
                <a:latin typeface="Arial" panose="020B0604020202020204" pitchFamily="34" charset="0"/>
                <a:ea typeface="ＭＳ Ｐゴシック" panose="020B0600070205080204" pitchFamily="34" charset="-128"/>
              </a:rPr>
              <a:t>2</a:t>
            </a:r>
            <a:endParaRPr kumimoji="0" lang="en-US" altLang="en-US" sz="2400">
              <a:solidFill>
                <a:schemeClr val="bg1"/>
              </a:solidFill>
              <a:latin typeface="Arial" panose="020B0604020202020204" pitchFamily="34" charset="0"/>
              <a:ea typeface="ＭＳ Ｐゴシック" panose="020B0600070205080204" pitchFamily="34" charset="-128"/>
            </a:endParaRPr>
          </a:p>
        </p:txBody>
      </p:sp>
      <p:sp>
        <p:nvSpPr>
          <p:cNvPr id="22537" name="Line 23">
            <a:extLst>
              <a:ext uri="{FF2B5EF4-FFF2-40B4-BE49-F238E27FC236}">
                <a16:creationId xmlns:a16="http://schemas.microsoft.com/office/drawing/2014/main" id="{19C07BEB-C233-2B79-F4D3-EB2F329099AC}"/>
              </a:ext>
            </a:extLst>
          </p:cNvPr>
          <p:cNvSpPr>
            <a:spLocks noChangeShapeType="1"/>
          </p:cNvSpPr>
          <p:nvPr/>
        </p:nvSpPr>
        <p:spPr bwMode="auto">
          <a:xfrm flipH="1">
            <a:off x="6172200" y="2438400"/>
            <a:ext cx="228600" cy="30480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38" name="Line 24">
            <a:extLst>
              <a:ext uri="{FF2B5EF4-FFF2-40B4-BE49-F238E27FC236}">
                <a16:creationId xmlns:a16="http://schemas.microsoft.com/office/drawing/2014/main" id="{85DD7EAE-4E4E-6D76-06ED-3A57D83951A2}"/>
              </a:ext>
            </a:extLst>
          </p:cNvPr>
          <p:cNvSpPr>
            <a:spLocks noChangeShapeType="1"/>
          </p:cNvSpPr>
          <p:nvPr/>
        </p:nvSpPr>
        <p:spPr bwMode="auto">
          <a:xfrm flipH="1">
            <a:off x="6324600" y="2438400"/>
            <a:ext cx="76200" cy="45720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22539" name="Group 25">
            <a:extLst>
              <a:ext uri="{FF2B5EF4-FFF2-40B4-BE49-F238E27FC236}">
                <a16:creationId xmlns:a16="http://schemas.microsoft.com/office/drawing/2014/main" id="{467461D0-E1BF-65E2-EADC-2A3E8915753E}"/>
              </a:ext>
            </a:extLst>
          </p:cNvPr>
          <p:cNvGrpSpPr>
            <a:grpSpLocks/>
          </p:cNvGrpSpPr>
          <p:nvPr/>
        </p:nvGrpSpPr>
        <p:grpSpPr bwMode="auto">
          <a:xfrm>
            <a:off x="3124200" y="2819400"/>
            <a:ext cx="5029200" cy="685800"/>
            <a:chOff x="1776" y="1536"/>
            <a:chExt cx="3168" cy="432"/>
          </a:xfrm>
        </p:grpSpPr>
        <p:grpSp>
          <p:nvGrpSpPr>
            <p:cNvPr id="22594" name="Group 26">
              <a:extLst>
                <a:ext uri="{FF2B5EF4-FFF2-40B4-BE49-F238E27FC236}">
                  <a16:creationId xmlns:a16="http://schemas.microsoft.com/office/drawing/2014/main" id="{0238C822-FF66-50AD-E1A4-5F60340AEE8F}"/>
                </a:ext>
              </a:extLst>
            </p:cNvPr>
            <p:cNvGrpSpPr>
              <a:grpSpLocks/>
            </p:cNvGrpSpPr>
            <p:nvPr/>
          </p:nvGrpSpPr>
          <p:grpSpPr bwMode="auto">
            <a:xfrm>
              <a:off x="1776" y="1536"/>
              <a:ext cx="3168" cy="432"/>
              <a:chOff x="1776" y="1536"/>
              <a:chExt cx="3168" cy="432"/>
            </a:xfrm>
          </p:grpSpPr>
          <p:sp>
            <p:nvSpPr>
              <p:cNvPr id="22596" name="Rectangle 27">
                <a:extLst>
                  <a:ext uri="{FF2B5EF4-FFF2-40B4-BE49-F238E27FC236}">
                    <a16:creationId xmlns:a16="http://schemas.microsoft.com/office/drawing/2014/main" id="{7A0B6F59-D0D1-D880-C5C7-B56AEF789523}"/>
                  </a:ext>
                </a:extLst>
              </p:cNvPr>
              <p:cNvSpPr>
                <a:spLocks noChangeArrowheads="1"/>
              </p:cNvSpPr>
              <p:nvPr/>
            </p:nvSpPr>
            <p:spPr bwMode="auto">
              <a:xfrm>
                <a:off x="1920" y="1536"/>
                <a:ext cx="144" cy="432"/>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sp>
            <p:nvSpPr>
              <p:cNvPr id="22597" name="Rectangle 28">
                <a:extLst>
                  <a:ext uri="{FF2B5EF4-FFF2-40B4-BE49-F238E27FC236}">
                    <a16:creationId xmlns:a16="http://schemas.microsoft.com/office/drawing/2014/main" id="{4955357F-7D85-753C-C49E-604F64C3B272}"/>
                  </a:ext>
                </a:extLst>
              </p:cNvPr>
              <p:cNvSpPr>
                <a:spLocks noChangeArrowheads="1"/>
              </p:cNvSpPr>
              <p:nvPr/>
            </p:nvSpPr>
            <p:spPr bwMode="auto">
              <a:xfrm>
                <a:off x="2064" y="1632"/>
                <a:ext cx="144" cy="336"/>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sp>
            <p:nvSpPr>
              <p:cNvPr id="22598" name="Rectangle 29">
                <a:extLst>
                  <a:ext uri="{FF2B5EF4-FFF2-40B4-BE49-F238E27FC236}">
                    <a16:creationId xmlns:a16="http://schemas.microsoft.com/office/drawing/2014/main" id="{AF578102-34BD-DAF7-931B-4AC727152E56}"/>
                  </a:ext>
                </a:extLst>
              </p:cNvPr>
              <p:cNvSpPr>
                <a:spLocks noChangeArrowheads="1"/>
              </p:cNvSpPr>
              <p:nvPr/>
            </p:nvSpPr>
            <p:spPr bwMode="auto">
              <a:xfrm>
                <a:off x="2208" y="1536"/>
                <a:ext cx="144" cy="432"/>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sp>
            <p:nvSpPr>
              <p:cNvPr id="22599" name="Rectangle 30">
                <a:extLst>
                  <a:ext uri="{FF2B5EF4-FFF2-40B4-BE49-F238E27FC236}">
                    <a16:creationId xmlns:a16="http://schemas.microsoft.com/office/drawing/2014/main" id="{E08B3875-20A8-7C64-9E6B-83EF61C811AB}"/>
                  </a:ext>
                </a:extLst>
              </p:cNvPr>
              <p:cNvSpPr>
                <a:spLocks noChangeArrowheads="1"/>
              </p:cNvSpPr>
              <p:nvPr/>
            </p:nvSpPr>
            <p:spPr bwMode="auto">
              <a:xfrm>
                <a:off x="2352" y="1632"/>
                <a:ext cx="144" cy="336"/>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sp>
            <p:nvSpPr>
              <p:cNvPr id="22600" name="Rectangle 31">
                <a:extLst>
                  <a:ext uri="{FF2B5EF4-FFF2-40B4-BE49-F238E27FC236}">
                    <a16:creationId xmlns:a16="http://schemas.microsoft.com/office/drawing/2014/main" id="{27E76E4D-846E-0FE7-9FED-8246E985D60A}"/>
                  </a:ext>
                </a:extLst>
              </p:cNvPr>
              <p:cNvSpPr>
                <a:spLocks noChangeArrowheads="1"/>
              </p:cNvSpPr>
              <p:nvPr/>
            </p:nvSpPr>
            <p:spPr bwMode="auto">
              <a:xfrm>
                <a:off x="2496" y="1536"/>
                <a:ext cx="144" cy="432"/>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sp>
            <p:nvSpPr>
              <p:cNvPr id="22601" name="Rectangle 32">
                <a:extLst>
                  <a:ext uri="{FF2B5EF4-FFF2-40B4-BE49-F238E27FC236}">
                    <a16:creationId xmlns:a16="http://schemas.microsoft.com/office/drawing/2014/main" id="{1ECFAE3E-20D2-0535-0FD3-41D90C57F581}"/>
                  </a:ext>
                </a:extLst>
              </p:cNvPr>
              <p:cNvSpPr>
                <a:spLocks noChangeArrowheads="1"/>
              </p:cNvSpPr>
              <p:nvPr/>
            </p:nvSpPr>
            <p:spPr bwMode="auto">
              <a:xfrm>
                <a:off x="2640" y="1632"/>
                <a:ext cx="144" cy="336"/>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sp>
            <p:nvSpPr>
              <p:cNvPr id="22602" name="Rectangle 33">
                <a:extLst>
                  <a:ext uri="{FF2B5EF4-FFF2-40B4-BE49-F238E27FC236}">
                    <a16:creationId xmlns:a16="http://schemas.microsoft.com/office/drawing/2014/main" id="{BBFA40A7-851E-B9CE-1D3B-23C378CCCBF5}"/>
                  </a:ext>
                </a:extLst>
              </p:cNvPr>
              <p:cNvSpPr>
                <a:spLocks noChangeArrowheads="1"/>
              </p:cNvSpPr>
              <p:nvPr/>
            </p:nvSpPr>
            <p:spPr bwMode="auto">
              <a:xfrm>
                <a:off x="2784" y="1536"/>
                <a:ext cx="144" cy="432"/>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sp>
            <p:nvSpPr>
              <p:cNvPr id="22603" name="Rectangle 34">
                <a:extLst>
                  <a:ext uri="{FF2B5EF4-FFF2-40B4-BE49-F238E27FC236}">
                    <a16:creationId xmlns:a16="http://schemas.microsoft.com/office/drawing/2014/main" id="{3C7BA69A-754E-0296-F3F7-003F319ADE45}"/>
                  </a:ext>
                </a:extLst>
              </p:cNvPr>
              <p:cNvSpPr>
                <a:spLocks noChangeArrowheads="1"/>
              </p:cNvSpPr>
              <p:nvPr/>
            </p:nvSpPr>
            <p:spPr bwMode="auto">
              <a:xfrm>
                <a:off x="2928" y="1632"/>
                <a:ext cx="144" cy="336"/>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sp>
            <p:nvSpPr>
              <p:cNvPr id="22604" name="Rectangle 35">
                <a:extLst>
                  <a:ext uri="{FF2B5EF4-FFF2-40B4-BE49-F238E27FC236}">
                    <a16:creationId xmlns:a16="http://schemas.microsoft.com/office/drawing/2014/main" id="{6A7DA520-3CB5-9EE0-890C-DD186DFC7696}"/>
                  </a:ext>
                </a:extLst>
              </p:cNvPr>
              <p:cNvSpPr>
                <a:spLocks noChangeArrowheads="1"/>
              </p:cNvSpPr>
              <p:nvPr/>
            </p:nvSpPr>
            <p:spPr bwMode="auto">
              <a:xfrm>
                <a:off x="3072" y="1536"/>
                <a:ext cx="144" cy="432"/>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sp>
            <p:nvSpPr>
              <p:cNvPr id="22605" name="Rectangle 36">
                <a:extLst>
                  <a:ext uri="{FF2B5EF4-FFF2-40B4-BE49-F238E27FC236}">
                    <a16:creationId xmlns:a16="http://schemas.microsoft.com/office/drawing/2014/main" id="{D2184B05-04C1-7103-63E0-059FC327A7A2}"/>
                  </a:ext>
                </a:extLst>
              </p:cNvPr>
              <p:cNvSpPr>
                <a:spLocks noChangeArrowheads="1"/>
              </p:cNvSpPr>
              <p:nvPr/>
            </p:nvSpPr>
            <p:spPr bwMode="auto">
              <a:xfrm>
                <a:off x="3216" y="1632"/>
                <a:ext cx="144" cy="336"/>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sp>
            <p:nvSpPr>
              <p:cNvPr id="22606" name="Rectangle 37">
                <a:extLst>
                  <a:ext uri="{FF2B5EF4-FFF2-40B4-BE49-F238E27FC236}">
                    <a16:creationId xmlns:a16="http://schemas.microsoft.com/office/drawing/2014/main" id="{6B1C8EF7-45F8-388E-172C-6C35DA7AD212}"/>
                  </a:ext>
                </a:extLst>
              </p:cNvPr>
              <p:cNvSpPr>
                <a:spLocks noChangeArrowheads="1"/>
              </p:cNvSpPr>
              <p:nvPr/>
            </p:nvSpPr>
            <p:spPr bwMode="auto">
              <a:xfrm>
                <a:off x="3360" y="1536"/>
                <a:ext cx="144" cy="432"/>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sp>
            <p:nvSpPr>
              <p:cNvPr id="22607" name="Rectangle 38">
                <a:extLst>
                  <a:ext uri="{FF2B5EF4-FFF2-40B4-BE49-F238E27FC236}">
                    <a16:creationId xmlns:a16="http://schemas.microsoft.com/office/drawing/2014/main" id="{D6FF0BEB-FC7D-8A57-EA66-80F6EBE1385E}"/>
                  </a:ext>
                </a:extLst>
              </p:cNvPr>
              <p:cNvSpPr>
                <a:spLocks noChangeArrowheads="1"/>
              </p:cNvSpPr>
              <p:nvPr/>
            </p:nvSpPr>
            <p:spPr bwMode="auto">
              <a:xfrm>
                <a:off x="3504" y="1632"/>
                <a:ext cx="144" cy="336"/>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sp>
            <p:nvSpPr>
              <p:cNvPr id="22608" name="Rectangle 39">
                <a:extLst>
                  <a:ext uri="{FF2B5EF4-FFF2-40B4-BE49-F238E27FC236}">
                    <a16:creationId xmlns:a16="http://schemas.microsoft.com/office/drawing/2014/main" id="{3013C855-3CC5-2297-51FF-026FB65138C7}"/>
                  </a:ext>
                </a:extLst>
              </p:cNvPr>
              <p:cNvSpPr>
                <a:spLocks noChangeArrowheads="1"/>
              </p:cNvSpPr>
              <p:nvPr/>
            </p:nvSpPr>
            <p:spPr bwMode="auto">
              <a:xfrm>
                <a:off x="3648" y="1536"/>
                <a:ext cx="144" cy="432"/>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sp>
            <p:nvSpPr>
              <p:cNvPr id="22609" name="Rectangle 40">
                <a:extLst>
                  <a:ext uri="{FF2B5EF4-FFF2-40B4-BE49-F238E27FC236}">
                    <a16:creationId xmlns:a16="http://schemas.microsoft.com/office/drawing/2014/main" id="{DA167461-209E-6989-C685-D675DC2D2A97}"/>
                  </a:ext>
                </a:extLst>
              </p:cNvPr>
              <p:cNvSpPr>
                <a:spLocks noChangeArrowheads="1"/>
              </p:cNvSpPr>
              <p:nvPr/>
            </p:nvSpPr>
            <p:spPr bwMode="auto">
              <a:xfrm>
                <a:off x="3792" y="1632"/>
                <a:ext cx="144" cy="336"/>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sp>
            <p:nvSpPr>
              <p:cNvPr id="22610" name="Rectangle 41">
                <a:extLst>
                  <a:ext uri="{FF2B5EF4-FFF2-40B4-BE49-F238E27FC236}">
                    <a16:creationId xmlns:a16="http://schemas.microsoft.com/office/drawing/2014/main" id="{458BD324-FA3A-D19D-C759-730DA692CF42}"/>
                  </a:ext>
                </a:extLst>
              </p:cNvPr>
              <p:cNvSpPr>
                <a:spLocks noChangeArrowheads="1"/>
              </p:cNvSpPr>
              <p:nvPr/>
            </p:nvSpPr>
            <p:spPr bwMode="auto">
              <a:xfrm>
                <a:off x="3936" y="1536"/>
                <a:ext cx="144" cy="432"/>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sp>
            <p:nvSpPr>
              <p:cNvPr id="22611" name="Rectangle 42">
                <a:extLst>
                  <a:ext uri="{FF2B5EF4-FFF2-40B4-BE49-F238E27FC236}">
                    <a16:creationId xmlns:a16="http://schemas.microsoft.com/office/drawing/2014/main" id="{E65CFE5A-6DF2-D782-3B10-E8E3296417E0}"/>
                  </a:ext>
                </a:extLst>
              </p:cNvPr>
              <p:cNvSpPr>
                <a:spLocks noChangeArrowheads="1"/>
              </p:cNvSpPr>
              <p:nvPr/>
            </p:nvSpPr>
            <p:spPr bwMode="auto">
              <a:xfrm>
                <a:off x="4080" y="1632"/>
                <a:ext cx="144" cy="336"/>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sp>
            <p:nvSpPr>
              <p:cNvPr id="22612" name="Rectangle 43">
                <a:extLst>
                  <a:ext uri="{FF2B5EF4-FFF2-40B4-BE49-F238E27FC236}">
                    <a16:creationId xmlns:a16="http://schemas.microsoft.com/office/drawing/2014/main" id="{7FAB2096-D0B2-3AEC-F9A4-A49BDE1710FB}"/>
                  </a:ext>
                </a:extLst>
              </p:cNvPr>
              <p:cNvSpPr>
                <a:spLocks noChangeArrowheads="1"/>
              </p:cNvSpPr>
              <p:nvPr/>
            </p:nvSpPr>
            <p:spPr bwMode="auto">
              <a:xfrm>
                <a:off x="4224" y="1536"/>
                <a:ext cx="144" cy="432"/>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sp>
            <p:nvSpPr>
              <p:cNvPr id="22613" name="Rectangle 44">
                <a:extLst>
                  <a:ext uri="{FF2B5EF4-FFF2-40B4-BE49-F238E27FC236}">
                    <a16:creationId xmlns:a16="http://schemas.microsoft.com/office/drawing/2014/main" id="{835791B3-BF8D-F8EE-556E-534A6BB01411}"/>
                  </a:ext>
                </a:extLst>
              </p:cNvPr>
              <p:cNvSpPr>
                <a:spLocks noChangeArrowheads="1"/>
              </p:cNvSpPr>
              <p:nvPr/>
            </p:nvSpPr>
            <p:spPr bwMode="auto">
              <a:xfrm>
                <a:off x="4368" y="1632"/>
                <a:ext cx="144" cy="336"/>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sp>
            <p:nvSpPr>
              <p:cNvPr id="22614" name="Rectangle 45">
                <a:extLst>
                  <a:ext uri="{FF2B5EF4-FFF2-40B4-BE49-F238E27FC236}">
                    <a16:creationId xmlns:a16="http://schemas.microsoft.com/office/drawing/2014/main" id="{ACF20349-42E0-7134-41D5-5CF637C2F505}"/>
                  </a:ext>
                </a:extLst>
              </p:cNvPr>
              <p:cNvSpPr>
                <a:spLocks noChangeArrowheads="1"/>
              </p:cNvSpPr>
              <p:nvPr/>
            </p:nvSpPr>
            <p:spPr bwMode="auto">
              <a:xfrm>
                <a:off x="4512" y="1536"/>
                <a:ext cx="144" cy="432"/>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sp>
            <p:nvSpPr>
              <p:cNvPr id="22615" name="Rectangle 46">
                <a:extLst>
                  <a:ext uri="{FF2B5EF4-FFF2-40B4-BE49-F238E27FC236}">
                    <a16:creationId xmlns:a16="http://schemas.microsoft.com/office/drawing/2014/main" id="{BF2D85BB-427B-0206-526A-1FB8DDE64091}"/>
                  </a:ext>
                </a:extLst>
              </p:cNvPr>
              <p:cNvSpPr>
                <a:spLocks noChangeArrowheads="1"/>
              </p:cNvSpPr>
              <p:nvPr/>
            </p:nvSpPr>
            <p:spPr bwMode="auto">
              <a:xfrm>
                <a:off x="4656" y="1632"/>
                <a:ext cx="144" cy="336"/>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sp>
            <p:nvSpPr>
              <p:cNvPr id="22616" name="Rectangle 47">
                <a:extLst>
                  <a:ext uri="{FF2B5EF4-FFF2-40B4-BE49-F238E27FC236}">
                    <a16:creationId xmlns:a16="http://schemas.microsoft.com/office/drawing/2014/main" id="{5602CB4C-8ECC-DD36-FF57-0E223162FDFE}"/>
                  </a:ext>
                </a:extLst>
              </p:cNvPr>
              <p:cNvSpPr>
                <a:spLocks noChangeArrowheads="1"/>
              </p:cNvSpPr>
              <p:nvPr/>
            </p:nvSpPr>
            <p:spPr bwMode="auto">
              <a:xfrm>
                <a:off x="4800" y="1536"/>
                <a:ext cx="144" cy="432"/>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sp>
            <p:nvSpPr>
              <p:cNvPr id="22617" name="Rectangle 48">
                <a:extLst>
                  <a:ext uri="{FF2B5EF4-FFF2-40B4-BE49-F238E27FC236}">
                    <a16:creationId xmlns:a16="http://schemas.microsoft.com/office/drawing/2014/main" id="{3E1ADACB-5DF0-DDDE-9F84-E806CA310635}"/>
                  </a:ext>
                </a:extLst>
              </p:cNvPr>
              <p:cNvSpPr>
                <a:spLocks noChangeArrowheads="1"/>
              </p:cNvSpPr>
              <p:nvPr/>
            </p:nvSpPr>
            <p:spPr bwMode="auto">
              <a:xfrm>
                <a:off x="1776" y="1632"/>
                <a:ext cx="144" cy="336"/>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grpSp>
        <p:sp>
          <p:nvSpPr>
            <p:cNvPr id="51249" name="Text Box 49">
              <a:extLst>
                <a:ext uri="{FF2B5EF4-FFF2-40B4-BE49-F238E27FC236}">
                  <a16:creationId xmlns:a16="http://schemas.microsoft.com/office/drawing/2014/main" id="{8A21B202-2ED5-9230-0825-7358224D1C1E}"/>
                </a:ext>
              </a:extLst>
            </p:cNvPr>
            <p:cNvSpPr txBox="1">
              <a:spLocks noChangeArrowheads="1"/>
            </p:cNvSpPr>
            <p:nvPr/>
          </p:nvSpPr>
          <p:spPr bwMode="auto">
            <a:xfrm>
              <a:off x="3792" y="1681"/>
              <a:ext cx="1148" cy="192"/>
            </a:xfrm>
            <a:prstGeom prst="rect">
              <a:avLst/>
            </a:prstGeom>
            <a:noFill/>
            <a:ln w="9525">
              <a:noFill/>
              <a:miter lim="800000"/>
              <a:headEnd/>
              <a:tailEnd/>
            </a:ln>
            <a:effectLst/>
          </p:spPr>
          <p:txBody>
            <a:bodyPr wrap="none" anchor="ctr">
              <a:spAutoFit/>
            </a:bodyPr>
            <a:lstStyle/>
            <a:p>
              <a:pPr algn="ctr">
                <a:defRPr/>
              </a:pPr>
              <a:r>
                <a:rPr lang="en-US" sz="1400">
                  <a:solidFill>
                    <a:schemeClr val="bg1"/>
                  </a:solidFill>
                  <a:effectLst>
                    <a:outerShdw blurRad="38100" dist="38100" dir="2700000" algn="tl">
                      <a:srgbClr val="000000"/>
                    </a:outerShdw>
                  </a:effectLst>
                  <a:latin typeface="Verdana" pitchFamily="34" charset="0"/>
                </a:rPr>
                <a:t>Plastic (low index)</a:t>
              </a:r>
            </a:p>
          </p:txBody>
        </p:sp>
      </p:grpSp>
      <p:grpSp>
        <p:nvGrpSpPr>
          <p:cNvPr id="22540" name="Group 50">
            <a:extLst>
              <a:ext uri="{FF2B5EF4-FFF2-40B4-BE49-F238E27FC236}">
                <a16:creationId xmlns:a16="http://schemas.microsoft.com/office/drawing/2014/main" id="{D7C2CEB2-8416-01C6-B098-7A114FDE690B}"/>
              </a:ext>
            </a:extLst>
          </p:cNvPr>
          <p:cNvGrpSpPr>
            <a:grpSpLocks/>
          </p:cNvGrpSpPr>
          <p:nvPr/>
        </p:nvGrpSpPr>
        <p:grpSpPr bwMode="auto">
          <a:xfrm>
            <a:off x="3124200" y="2209800"/>
            <a:ext cx="5029200" cy="685800"/>
            <a:chOff x="1776" y="1152"/>
            <a:chExt cx="3168" cy="432"/>
          </a:xfrm>
        </p:grpSpPr>
        <p:grpSp>
          <p:nvGrpSpPr>
            <p:cNvPr id="22569" name="Group 51">
              <a:extLst>
                <a:ext uri="{FF2B5EF4-FFF2-40B4-BE49-F238E27FC236}">
                  <a16:creationId xmlns:a16="http://schemas.microsoft.com/office/drawing/2014/main" id="{427DBC33-45CA-5630-F787-3065BC72A339}"/>
                </a:ext>
              </a:extLst>
            </p:cNvPr>
            <p:cNvGrpSpPr>
              <a:grpSpLocks/>
            </p:cNvGrpSpPr>
            <p:nvPr/>
          </p:nvGrpSpPr>
          <p:grpSpPr bwMode="auto">
            <a:xfrm>
              <a:off x="1776" y="1152"/>
              <a:ext cx="3168" cy="432"/>
              <a:chOff x="1776" y="1152"/>
              <a:chExt cx="3168" cy="432"/>
            </a:xfrm>
          </p:grpSpPr>
          <p:grpSp>
            <p:nvGrpSpPr>
              <p:cNvPr id="22571" name="Group 52">
                <a:extLst>
                  <a:ext uri="{FF2B5EF4-FFF2-40B4-BE49-F238E27FC236}">
                    <a16:creationId xmlns:a16="http://schemas.microsoft.com/office/drawing/2014/main" id="{F677C147-A7B1-F67C-91B2-83C38A468480}"/>
                  </a:ext>
                </a:extLst>
              </p:cNvPr>
              <p:cNvGrpSpPr>
                <a:grpSpLocks/>
              </p:cNvGrpSpPr>
              <p:nvPr/>
            </p:nvGrpSpPr>
            <p:grpSpPr bwMode="auto">
              <a:xfrm>
                <a:off x="1920" y="1152"/>
                <a:ext cx="3024" cy="432"/>
                <a:chOff x="1920" y="1152"/>
                <a:chExt cx="3024" cy="432"/>
              </a:xfrm>
            </p:grpSpPr>
            <p:sp>
              <p:nvSpPr>
                <p:cNvPr id="22573" name="Rectangle 53">
                  <a:extLst>
                    <a:ext uri="{FF2B5EF4-FFF2-40B4-BE49-F238E27FC236}">
                      <a16:creationId xmlns:a16="http://schemas.microsoft.com/office/drawing/2014/main" id="{59993767-DB69-1E4D-94C9-208659CB801D}"/>
                    </a:ext>
                  </a:extLst>
                </p:cNvPr>
                <p:cNvSpPr>
                  <a:spLocks noChangeArrowheads="1"/>
                </p:cNvSpPr>
                <p:nvPr/>
              </p:nvSpPr>
              <p:spPr bwMode="auto">
                <a:xfrm flipV="1">
                  <a:off x="2064" y="1152"/>
                  <a:ext cx="144" cy="432"/>
                </a:xfrm>
                <a:prstGeom prst="rect">
                  <a:avLst/>
                </a:prstGeom>
                <a:solidFill>
                  <a:srgbClr val="2B6B8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sp>
              <p:nvSpPr>
                <p:cNvPr id="22574" name="Rectangle 54">
                  <a:extLst>
                    <a:ext uri="{FF2B5EF4-FFF2-40B4-BE49-F238E27FC236}">
                      <a16:creationId xmlns:a16="http://schemas.microsoft.com/office/drawing/2014/main" id="{556D4F6F-6E2A-8004-7BB8-B88365808920}"/>
                    </a:ext>
                  </a:extLst>
                </p:cNvPr>
                <p:cNvSpPr>
                  <a:spLocks noChangeArrowheads="1"/>
                </p:cNvSpPr>
                <p:nvPr/>
              </p:nvSpPr>
              <p:spPr bwMode="auto">
                <a:xfrm flipV="1">
                  <a:off x="2208" y="1152"/>
                  <a:ext cx="144" cy="336"/>
                </a:xfrm>
                <a:prstGeom prst="rect">
                  <a:avLst/>
                </a:prstGeom>
                <a:solidFill>
                  <a:srgbClr val="2B6B8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sp>
              <p:nvSpPr>
                <p:cNvPr id="22575" name="Rectangle 55">
                  <a:extLst>
                    <a:ext uri="{FF2B5EF4-FFF2-40B4-BE49-F238E27FC236}">
                      <a16:creationId xmlns:a16="http://schemas.microsoft.com/office/drawing/2014/main" id="{85E9BDF8-B42F-F4FC-9CAC-BE8826F82AC9}"/>
                    </a:ext>
                  </a:extLst>
                </p:cNvPr>
                <p:cNvSpPr>
                  <a:spLocks noChangeArrowheads="1"/>
                </p:cNvSpPr>
                <p:nvPr/>
              </p:nvSpPr>
              <p:spPr bwMode="auto">
                <a:xfrm flipV="1">
                  <a:off x="2352" y="1152"/>
                  <a:ext cx="144" cy="432"/>
                </a:xfrm>
                <a:prstGeom prst="rect">
                  <a:avLst/>
                </a:prstGeom>
                <a:solidFill>
                  <a:srgbClr val="2B6B8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sp>
              <p:nvSpPr>
                <p:cNvPr id="22576" name="Rectangle 56">
                  <a:extLst>
                    <a:ext uri="{FF2B5EF4-FFF2-40B4-BE49-F238E27FC236}">
                      <a16:creationId xmlns:a16="http://schemas.microsoft.com/office/drawing/2014/main" id="{B38C010A-93FA-5002-DA13-92DA4E47FFA3}"/>
                    </a:ext>
                  </a:extLst>
                </p:cNvPr>
                <p:cNvSpPr>
                  <a:spLocks noChangeArrowheads="1"/>
                </p:cNvSpPr>
                <p:nvPr/>
              </p:nvSpPr>
              <p:spPr bwMode="auto">
                <a:xfrm flipV="1">
                  <a:off x="2496" y="1152"/>
                  <a:ext cx="144" cy="336"/>
                </a:xfrm>
                <a:prstGeom prst="rect">
                  <a:avLst/>
                </a:prstGeom>
                <a:solidFill>
                  <a:srgbClr val="2B6B8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sp>
              <p:nvSpPr>
                <p:cNvPr id="22577" name="Rectangle 57">
                  <a:extLst>
                    <a:ext uri="{FF2B5EF4-FFF2-40B4-BE49-F238E27FC236}">
                      <a16:creationId xmlns:a16="http://schemas.microsoft.com/office/drawing/2014/main" id="{55B755FA-1320-3655-F6D0-166EA7808E8B}"/>
                    </a:ext>
                  </a:extLst>
                </p:cNvPr>
                <p:cNvSpPr>
                  <a:spLocks noChangeArrowheads="1"/>
                </p:cNvSpPr>
                <p:nvPr/>
              </p:nvSpPr>
              <p:spPr bwMode="auto">
                <a:xfrm flipV="1">
                  <a:off x="2640" y="1152"/>
                  <a:ext cx="144" cy="432"/>
                </a:xfrm>
                <a:prstGeom prst="rect">
                  <a:avLst/>
                </a:prstGeom>
                <a:solidFill>
                  <a:srgbClr val="2B6B8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sp>
              <p:nvSpPr>
                <p:cNvPr id="22578" name="Rectangle 58">
                  <a:extLst>
                    <a:ext uri="{FF2B5EF4-FFF2-40B4-BE49-F238E27FC236}">
                      <a16:creationId xmlns:a16="http://schemas.microsoft.com/office/drawing/2014/main" id="{4CBCDD1F-1369-BC77-5B2E-65F45AEA222B}"/>
                    </a:ext>
                  </a:extLst>
                </p:cNvPr>
                <p:cNvSpPr>
                  <a:spLocks noChangeArrowheads="1"/>
                </p:cNvSpPr>
                <p:nvPr/>
              </p:nvSpPr>
              <p:spPr bwMode="auto">
                <a:xfrm flipV="1">
                  <a:off x="2784" y="1152"/>
                  <a:ext cx="144" cy="336"/>
                </a:xfrm>
                <a:prstGeom prst="rect">
                  <a:avLst/>
                </a:prstGeom>
                <a:solidFill>
                  <a:srgbClr val="2B6B8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sp>
              <p:nvSpPr>
                <p:cNvPr id="22579" name="Rectangle 59">
                  <a:extLst>
                    <a:ext uri="{FF2B5EF4-FFF2-40B4-BE49-F238E27FC236}">
                      <a16:creationId xmlns:a16="http://schemas.microsoft.com/office/drawing/2014/main" id="{82B71277-B7E4-5E51-A3BB-EB97CF6013F2}"/>
                    </a:ext>
                  </a:extLst>
                </p:cNvPr>
                <p:cNvSpPr>
                  <a:spLocks noChangeArrowheads="1"/>
                </p:cNvSpPr>
                <p:nvPr/>
              </p:nvSpPr>
              <p:spPr bwMode="auto">
                <a:xfrm flipV="1">
                  <a:off x="2928" y="1152"/>
                  <a:ext cx="144" cy="432"/>
                </a:xfrm>
                <a:prstGeom prst="rect">
                  <a:avLst/>
                </a:prstGeom>
                <a:solidFill>
                  <a:srgbClr val="2B6B8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sp>
              <p:nvSpPr>
                <p:cNvPr id="22580" name="Rectangle 60">
                  <a:extLst>
                    <a:ext uri="{FF2B5EF4-FFF2-40B4-BE49-F238E27FC236}">
                      <a16:creationId xmlns:a16="http://schemas.microsoft.com/office/drawing/2014/main" id="{2D5FC013-468B-BA06-197C-5EE2AC0923C7}"/>
                    </a:ext>
                  </a:extLst>
                </p:cNvPr>
                <p:cNvSpPr>
                  <a:spLocks noChangeArrowheads="1"/>
                </p:cNvSpPr>
                <p:nvPr/>
              </p:nvSpPr>
              <p:spPr bwMode="auto">
                <a:xfrm flipV="1">
                  <a:off x="3072" y="1152"/>
                  <a:ext cx="144" cy="336"/>
                </a:xfrm>
                <a:prstGeom prst="rect">
                  <a:avLst/>
                </a:prstGeom>
                <a:solidFill>
                  <a:srgbClr val="2B6B8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sp>
              <p:nvSpPr>
                <p:cNvPr id="22581" name="Rectangle 61">
                  <a:extLst>
                    <a:ext uri="{FF2B5EF4-FFF2-40B4-BE49-F238E27FC236}">
                      <a16:creationId xmlns:a16="http://schemas.microsoft.com/office/drawing/2014/main" id="{A9708F79-6EAA-1B9E-5349-81D43F9C99BF}"/>
                    </a:ext>
                  </a:extLst>
                </p:cNvPr>
                <p:cNvSpPr>
                  <a:spLocks noChangeArrowheads="1"/>
                </p:cNvSpPr>
                <p:nvPr/>
              </p:nvSpPr>
              <p:spPr bwMode="auto">
                <a:xfrm flipV="1">
                  <a:off x="3216" y="1152"/>
                  <a:ext cx="144" cy="432"/>
                </a:xfrm>
                <a:prstGeom prst="rect">
                  <a:avLst/>
                </a:prstGeom>
                <a:solidFill>
                  <a:srgbClr val="2B6B8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sp>
              <p:nvSpPr>
                <p:cNvPr id="22582" name="Rectangle 62">
                  <a:extLst>
                    <a:ext uri="{FF2B5EF4-FFF2-40B4-BE49-F238E27FC236}">
                      <a16:creationId xmlns:a16="http://schemas.microsoft.com/office/drawing/2014/main" id="{801482DF-6F8D-A266-B5B9-C0CAC74DB1C8}"/>
                    </a:ext>
                  </a:extLst>
                </p:cNvPr>
                <p:cNvSpPr>
                  <a:spLocks noChangeArrowheads="1"/>
                </p:cNvSpPr>
                <p:nvPr/>
              </p:nvSpPr>
              <p:spPr bwMode="auto">
                <a:xfrm flipV="1">
                  <a:off x="3360" y="1152"/>
                  <a:ext cx="144" cy="336"/>
                </a:xfrm>
                <a:prstGeom prst="rect">
                  <a:avLst/>
                </a:prstGeom>
                <a:solidFill>
                  <a:srgbClr val="2B6B8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sp>
              <p:nvSpPr>
                <p:cNvPr id="22583" name="Rectangle 63">
                  <a:extLst>
                    <a:ext uri="{FF2B5EF4-FFF2-40B4-BE49-F238E27FC236}">
                      <a16:creationId xmlns:a16="http://schemas.microsoft.com/office/drawing/2014/main" id="{ECD52F4E-312B-A8BD-4658-B018088B0EAA}"/>
                    </a:ext>
                  </a:extLst>
                </p:cNvPr>
                <p:cNvSpPr>
                  <a:spLocks noChangeArrowheads="1"/>
                </p:cNvSpPr>
                <p:nvPr/>
              </p:nvSpPr>
              <p:spPr bwMode="auto">
                <a:xfrm flipV="1">
                  <a:off x="3504" y="1152"/>
                  <a:ext cx="144" cy="432"/>
                </a:xfrm>
                <a:prstGeom prst="rect">
                  <a:avLst/>
                </a:prstGeom>
                <a:solidFill>
                  <a:srgbClr val="2B6B8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sp>
              <p:nvSpPr>
                <p:cNvPr id="22584" name="Rectangle 64">
                  <a:extLst>
                    <a:ext uri="{FF2B5EF4-FFF2-40B4-BE49-F238E27FC236}">
                      <a16:creationId xmlns:a16="http://schemas.microsoft.com/office/drawing/2014/main" id="{ACA52AAA-3A9E-7614-09A5-C7DF784B7C2F}"/>
                    </a:ext>
                  </a:extLst>
                </p:cNvPr>
                <p:cNvSpPr>
                  <a:spLocks noChangeArrowheads="1"/>
                </p:cNvSpPr>
                <p:nvPr/>
              </p:nvSpPr>
              <p:spPr bwMode="auto">
                <a:xfrm flipV="1">
                  <a:off x="3648" y="1152"/>
                  <a:ext cx="144" cy="336"/>
                </a:xfrm>
                <a:prstGeom prst="rect">
                  <a:avLst/>
                </a:prstGeom>
                <a:solidFill>
                  <a:srgbClr val="2B6B8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sp>
              <p:nvSpPr>
                <p:cNvPr id="22585" name="Rectangle 65">
                  <a:extLst>
                    <a:ext uri="{FF2B5EF4-FFF2-40B4-BE49-F238E27FC236}">
                      <a16:creationId xmlns:a16="http://schemas.microsoft.com/office/drawing/2014/main" id="{D06FC799-B634-B78D-143F-0D2F2F6A034B}"/>
                    </a:ext>
                  </a:extLst>
                </p:cNvPr>
                <p:cNvSpPr>
                  <a:spLocks noChangeArrowheads="1"/>
                </p:cNvSpPr>
                <p:nvPr/>
              </p:nvSpPr>
              <p:spPr bwMode="auto">
                <a:xfrm flipV="1">
                  <a:off x="3792" y="1152"/>
                  <a:ext cx="144" cy="432"/>
                </a:xfrm>
                <a:prstGeom prst="rect">
                  <a:avLst/>
                </a:prstGeom>
                <a:solidFill>
                  <a:srgbClr val="2B6B8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sp>
              <p:nvSpPr>
                <p:cNvPr id="22586" name="Rectangle 66">
                  <a:extLst>
                    <a:ext uri="{FF2B5EF4-FFF2-40B4-BE49-F238E27FC236}">
                      <a16:creationId xmlns:a16="http://schemas.microsoft.com/office/drawing/2014/main" id="{1BACE432-FF18-C0DF-3295-2CC62001C5ED}"/>
                    </a:ext>
                  </a:extLst>
                </p:cNvPr>
                <p:cNvSpPr>
                  <a:spLocks noChangeArrowheads="1"/>
                </p:cNvSpPr>
                <p:nvPr/>
              </p:nvSpPr>
              <p:spPr bwMode="auto">
                <a:xfrm flipV="1">
                  <a:off x="3936" y="1152"/>
                  <a:ext cx="144" cy="336"/>
                </a:xfrm>
                <a:prstGeom prst="rect">
                  <a:avLst/>
                </a:prstGeom>
                <a:solidFill>
                  <a:srgbClr val="2B6B8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sp>
              <p:nvSpPr>
                <p:cNvPr id="22587" name="Rectangle 67">
                  <a:extLst>
                    <a:ext uri="{FF2B5EF4-FFF2-40B4-BE49-F238E27FC236}">
                      <a16:creationId xmlns:a16="http://schemas.microsoft.com/office/drawing/2014/main" id="{9C13915B-6619-048F-A06C-8D7B85558E09}"/>
                    </a:ext>
                  </a:extLst>
                </p:cNvPr>
                <p:cNvSpPr>
                  <a:spLocks noChangeArrowheads="1"/>
                </p:cNvSpPr>
                <p:nvPr/>
              </p:nvSpPr>
              <p:spPr bwMode="auto">
                <a:xfrm flipV="1">
                  <a:off x="4080" y="1152"/>
                  <a:ext cx="144" cy="432"/>
                </a:xfrm>
                <a:prstGeom prst="rect">
                  <a:avLst/>
                </a:prstGeom>
                <a:solidFill>
                  <a:srgbClr val="2B6B8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sp>
              <p:nvSpPr>
                <p:cNvPr id="22588" name="Rectangle 68">
                  <a:extLst>
                    <a:ext uri="{FF2B5EF4-FFF2-40B4-BE49-F238E27FC236}">
                      <a16:creationId xmlns:a16="http://schemas.microsoft.com/office/drawing/2014/main" id="{2B471257-B50C-6BD3-7439-055DDEBC765F}"/>
                    </a:ext>
                  </a:extLst>
                </p:cNvPr>
                <p:cNvSpPr>
                  <a:spLocks noChangeArrowheads="1"/>
                </p:cNvSpPr>
                <p:nvPr/>
              </p:nvSpPr>
              <p:spPr bwMode="auto">
                <a:xfrm flipV="1">
                  <a:off x="4224" y="1152"/>
                  <a:ext cx="144" cy="336"/>
                </a:xfrm>
                <a:prstGeom prst="rect">
                  <a:avLst/>
                </a:prstGeom>
                <a:solidFill>
                  <a:srgbClr val="2B6B8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sp>
              <p:nvSpPr>
                <p:cNvPr id="22589" name="Rectangle 69">
                  <a:extLst>
                    <a:ext uri="{FF2B5EF4-FFF2-40B4-BE49-F238E27FC236}">
                      <a16:creationId xmlns:a16="http://schemas.microsoft.com/office/drawing/2014/main" id="{109B6A1B-2EC2-1371-1855-C3FD62DAEF50}"/>
                    </a:ext>
                  </a:extLst>
                </p:cNvPr>
                <p:cNvSpPr>
                  <a:spLocks noChangeArrowheads="1"/>
                </p:cNvSpPr>
                <p:nvPr/>
              </p:nvSpPr>
              <p:spPr bwMode="auto">
                <a:xfrm flipV="1">
                  <a:off x="4368" y="1152"/>
                  <a:ext cx="144" cy="432"/>
                </a:xfrm>
                <a:prstGeom prst="rect">
                  <a:avLst/>
                </a:prstGeom>
                <a:solidFill>
                  <a:srgbClr val="2B6B8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sp>
              <p:nvSpPr>
                <p:cNvPr id="22590" name="Rectangle 70">
                  <a:extLst>
                    <a:ext uri="{FF2B5EF4-FFF2-40B4-BE49-F238E27FC236}">
                      <a16:creationId xmlns:a16="http://schemas.microsoft.com/office/drawing/2014/main" id="{6267B6C0-23AA-77E5-A6E9-D1097871B03E}"/>
                    </a:ext>
                  </a:extLst>
                </p:cNvPr>
                <p:cNvSpPr>
                  <a:spLocks noChangeArrowheads="1"/>
                </p:cNvSpPr>
                <p:nvPr/>
              </p:nvSpPr>
              <p:spPr bwMode="auto">
                <a:xfrm flipV="1">
                  <a:off x="4512" y="1152"/>
                  <a:ext cx="144" cy="336"/>
                </a:xfrm>
                <a:prstGeom prst="rect">
                  <a:avLst/>
                </a:prstGeom>
                <a:solidFill>
                  <a:srgbClr val="2B6B8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sp>
              <p:nvSpPr>
                <p:cNvPr id="22591" name="Rectangle 71">
                  <a:extLst>
                    <a:ext uri="{FF2B5EF4-FFF2-40B4-BE49-F238E27FC236}">
                      <a16:creationId xmlns:a16="http://schemas.microsoft.com/office/drawing/2014/main" id="{3697F01D-21B6-8954-8E8D-DD17C04CA1E7}"/>
                    </a:ext>
                  </a:extLst>
                </p:cNvPr>
                <p:cNvSpPr>
                  <a:spLocks noChangeArrowheads="1"/>
                </p:cNvSpPr>
                <p:nvPr/>
              </p:nvSpPr>
              <p:spPr bwMode="auto">
                <a:xfrm flipV="1">
                  <a:off x="4656" y="1152"/>
                  <a:ext cx="144" cy="432"/>
                </a:xfrm>
                <a:prstGeom prst="rect">
                  <a:avLst/>
                </a:prstGeom>
                <a:solidFill>
                  <a:srgbClr val="2B6B8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sp>
              <p:nvSpPr>
                <p:cNvPr id="22592" name="Rectangle 72">
                  <a:extLst>
                    <a:ext uri="{FF2B5EF4-FFF2-40B4-BE49-F238E27FC236}">
                      <a16:creationId xmlns:a16="http://schemas.microsoft.com/office/drawing/2014/main" id="{1D00B545-F94B-1943-51D0-53FE97399DC5}"/>
                    </a:ext>
                  </a:extLst>
                </p:cNvPr>
                <p:cNvSpPr>
                  <a:spLocks noChangeArrowheads="1"/>
                </p:cNvSpPr>
                <p:nvPr/>
              </p:nvSpPr>
              <p:spPr bwMode="auto">
                <a:xfrm flipV="1">
                  <a:off x="4800" y="1152"/>
                  <a:ext cx="144" cy="336"/>
                </a:xfrm>
                <a:prstGeom prst="rect">
                  <a:avLst/>
                </a:prstGeom>
                <a:solidFill>
                  <a:srgbClr val="2B6B8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sp>
              <p:nvSpPr>
                <p:cNvPr id="22593" name="Rectangle 73">
                  <a:extLst>
                    <a:ext uri="{FF2B5EF4-FFF2-40B4-BE49-F238E27FC236}">
                      <a16:creationId xmlns:a16="http://schemas.microsoft.com/office/drawing/2014/main" id="{40F8E394-26E6-06FA-30A3-2BAC3BD571A9}"/>
                    </a:ext>
                  </a:extLst>
                </p:cNvPr>
                <p:cNvSpPr>
                  <a:spLocks noChangeArrowheads="1"/>
                </p:cNvSpPr>
                <p:nvPr/>
              </p:nvSpPr>
              <p:spPr bwMode="auto">
                <a:xfrm flipV="1">
                  <a:off x="1920" y="1152"/>
                  <a:ext cx="144" cy="336"/>
                </a:xfrm>
                <a:prstGeom prst="rect">
                  <a:avLst/>
                </a:prstGeom>
                <a:solidFill>
                  <a:srgbClr val="2B6B8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grpSp>
          <p:sp>
            <p:nvSpPr>
              <p:cNvPr id="22572" name="Rectangle 74">
                <a:extLst>
                  <a:ext uri="{FF2B5EF4-FFF2-40B4-BE49-F238E27FC236}">
                    <a16:creationId xmlns:a16="http://schemas.microsoft.com/office/drawing/2014/main" id="{F1BDDC07-F036-4739-AD4D-8E6B7C178F70}"/>
                  </a:ext>
                </a:extLst>
              </p:cNvPr>
              <p:cNvSpPr>
                <a:spLocks noChangeArrowheads="1"/>
              </p:cNvSpPr>
              <p:nvPr/>
            </p:nvSpPr>
            <p:spPr bwMode="auto">
              <a:xfrm flipV="1">
                <a:off x="1776" y="1152"/>
                <a:ext cx="144" cy="432"/>
              </a:xfrm>
              <a:prstGeom prst="rect">
                <a:avLst/>
              </a:prstGeom>
              <a:solidFill>
                <a:srgbClr val="2B6B8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grpSp>
        <p:sp>
          <p:nvSpPr>
            <p:cNvPr id="51275" name="Text Box 75">
              <a:extLst>
                <a:ext uri="{FF2B5EF4-FFF2-40B4-BE49-F238E27FC236}">
                  <a16:creationId xmlns:a16="http://schemas.microsoft.com/office/drawing/2014/main" id="{6229440B-9F4E-7E8E-DA86-830E39121D52}"/>
                </a:ext>
              </a:extLst>
            </p:cNvPr>
            <p:cNvSpPr txBox="1">
              <a:spLocks noChangeArrowheads="1"/>
            </p:cNvSpPr>
            <p:nvPr/>
          </p:nvSpPr>
          <p:spPr bwMode="auto">
            <a:xfrm>
              <a:off x="4368" y="1201"/>
              <a:ext cx="453" cy="192"/>
            </a:xfrm>
            <a:prstGeom prst="rect">
              <a:avLst/>
            </a:prstGeom>
            <a:noFill/>
            <a:ln w="9525">
              <a:noFill/>
              <a:miter lim="800000"/>
              <a:headEnd/>
              <a:tailEnd/>
            </a:ln>
            <a:effectLst/>
          </p:spPr>
          <p:txBody>
            <a:bodyPr wrap="none" anchor="ctr">
              <a:spAutoFit/>
            </a:bodyPr>
            <a:lstStyle/>
            <a:p>
              <a:pPr algn="ctr">
                <a:defRPr/>
              </a:pPr>
              <a:r>
                <a:rPr lang="en-US" sz="1400">
                  <a:solidFill>
                    <a:schemeClr val="bg1"/>
                  </a:solidFill>
                  <a:effectLst>
                    <a:outerShdw blurRad="38100" dist="38100" dir="2700000" algn="tl">
                      <a:srgbClr val="000000"/>
                    </a:outerShdw>
                  </a:effectLst>
                  <a:latin typeface="Verdana" pitchFamily="34" charset="0"/>
                </a:rPr>
                <a:t>Water</a:t>
              </a:r>
            </a:p>
          </p:txBody>
        </p:sp>
      </p:grpSp>
      <p:grpSp>
        <p:nvGrpSpPr>
          <p:cNvPr id="22541" name="Group 76">
            <a:extLst>
              <a:ext uri="{FF2B5EF4-FFF2-40B4-BE49-F238E27FC236}">
                <a16:creationId xmlns:a16="http://schemas.microsoft.com/office/drawing/2014/main" id="{CEFE6DDD-A3A5-4B02-9046-2149595DF4F0}"/>
              </a:ext>
            </a:extLst>
          </p:cNvPr>
          <p:cNvGrpSpPr>
            <a:grpSpLocks/>
          </p:cNvGrpSpPr>
          <p:nvPr/>
        </p:nvGrpSpPr>
        <p:grpSpPr bwMode="auto">
          <a:xfrm>
            <a:off x="3124200" y="2287588"/>
            <a:ext cx="5029200" cy="684212"/>
            <a:chOff x="1776" y="1201"/>
            <a:chExt cx="3168" cy="431"/>
          </a:xfrm>
        </p:grpSpPr>
        <p:grpSp>
          <p:nvGrpSpPr>
            <p:cNvPr id="22544" name="Group 77">
              <a:extLst>
                <a:ext uri="{FF2B5EF4-FFF2-40B4-BE49-F238E27FC236}">
                  <a16:creationId xmlns:a16="http://schemas.microsoft.com/office/drawing/2014/main" id="{8C5A3FEC-FF8B-323A-9343-8237ED6963B9}"/>
                </a:ext>
              </a:extLst>
            </p:cNvPr>
            <p:cNvGrpSpPr>
              <a:grpSpLocks/>
            </p:cNvGrpSpPr>
            <p:nvPr/>
          </p:nvGrpSpPr>
          <p:grpSpPr bwMode="auto">
            <a:xfrm>
              <a:off x="1776" y="1488"/>
              <a:ext cx="3168" cy="144"/>
              <a:chOff x="1776" y="1488"/>
              <a:chExt cx="3168" cy="144"/>
            </a:xfrm>
          </p:grpSpPr>
          <p:sp>
            <p:nvSpPr>
              <p:cNvPr id="22547" name="Rectangle 78">
                <a:extLst>
                  <a:ext uri="{FF2B5EF4-FFF2-40B4-BE49-F238E27FC236}">
                    <a16:creationId xmlns:a16="http://schemas.microsoft.com/office/drawing/2014/main" id="{A4A7ADEA-0668-2B95-B055-5CE9BBC8E20F}"/>
                  </a:ext>
                </a:extLst>
              </p:cNvPr>
              <p:cNvSpPr>
                <a:spLocks noChangeArrowheads="1"/>
              </p:cNvSpPr>
              <p:nvPr/>
            </p:nvSpPr>
            <p:spPr bwMode="auto">
              <a:xfrm>
                <a:off x="1920" y="1488"/>
                <a:ext cx="144" cy="4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sp>
            <p:nvSpPr>
              <p:cNvPr id="22548" name="Rectangle 79">
                <a:extLst>
                  <a:ext uri="{FF2B5EF4-FFF2-40B4-BE49-F238E27FC236}">
                    <a16:creationId xmlns:a16="http://schemas.microsoft.com/office/drawing/2014/main" id="{37DB8B73-A401-450E-2390-1144E72C77B7}"/>
                  </a:ext>
                </a:extLst>
              </p:cNvPr>
              <p:cNvSpPr>
                <a:spLocks noChangeArrowheads="1"/>
              </p:cNvSpPr>
              <p:nvPr/>
            </p:nvSpPr>
            <p:spPr bwMode="auto">
              <a:xfrm>
                <a:off x="2064" y="1584"/>
                <a:ext cx="144" cy="4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sp>
            <p:nvSpPr>
              <p:cNvPr id="22549" name="Rectangle 80">
                <a:extLst>
                  <a:ext uri="{FF2B5EF4-FFF2-40B4-BE49-F238E27FC236}">
                    <a16:creationId xmlns:a16="http://schemas.microsoft.com/office/drawing/2014/main" id="{E4A70A12-4563-3750-6444-FFB6A3A07F06}"/>
                  </a:ext>
                </a:extLst>
              </p:cNvPr>
              <p:cNvSpPr>
                <a:spLocks noChangeArrowheads="1"/>
              </p:cNvSpPr>
              <p:nvPr/>
            </p:nvSpPr>
            <p:spPr bwMode="auto">
              <a:xfrm>
                <a:off x="2208" y="1488"/>
                <a:ext cx="144" cy="4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sp>
            <p:nvSpPr>
              <p:cNvPr id="22550" name="Rectangle 81">
                <a:extLst>
                  <a:ext uri="{FF2B5EF4-FFF2-40B4-BE49-F238E27FC236}">
                    <a16:creationId xmlns:a16="http://schemas.microsoft.com/office/drawing/2014/main" id="{A53F7AC5-4C43-26FA-FD98-AFA4FE279324}"/>
                  </a:ext>
                </a:extLst>
              </p:cNvPr>
              <p:cNvSpPr>
                <a:spLocks noChangeArrowheads="1"/>
              </p:cNvSpPr>
              <p:nvPr/>
            </p:nvSpPr>
            <p:spPr bwMode="auto">
              <a:xfrm>
                <a:off x="2352" y="1584"/>
                <a:ext cx="144" cy="4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sp>
            <p:nvSpPr>
              <p:cNvPr id="22551" name="Rectangle 82">
                <a:extLst>
                  <a:ext uri="{FF2B5EF4-FFF2-40B4-BE49-F238E27FC236}">
                    <a16:creationId xmlns:a16="http://schemas.microsoft.com/office/drawing/2014/main" id="{4F4E42D7-7775-557F-CEFE-1E3053037CED}"/>
                  </a:ext>
                </a:extLst>
              </p:cNvPr>
              <p:cNvSpPr>
                <a:spLocks noChangeArrowheads="1"/>
              </p:cNvSpPr>
              <p:nvPr/>
            </p:nvSpPr>
            <p:spPr bwMode="auto">
              <a:xfrm>
                <a:off x="2496" y="1488"/>
                <a:ext cx="144" cy="4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sp>
            <p:nvSpPr>
              <p:cNvPr id="22552" name="Rectangle 83">
                <a:extLst>
                  <a:ext uri="{FF2B5EF4-FFF2-40B4-BE49-F238E27FC236}">
                    <a16:creationId xmlns:a16="http://schemas.microsoft.com/office/drawing/2014/main" id="{8E487282-0AF6-FF81-0F19-B19D9CBF6760}"/>
                  </a:ext>
                </a:extLst>
              </p:cNvPr>
              <p:cNvSpPr>
                <a:spLocks noChangeArrowheads="1"/>
              </p:cNvSpPr>
              <p:nvPr/>
            </p:nvSpPr>
            <p:spPr bwMode="auto">
              <a:xfrm>
                <a:off x="2640" y="1584"/>
                <a:ext cx="144" cy="4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sp>
            <p:nvSpPr>
              <p:cNvPr id="22553" name="Rectangle 84">
                <a:extLst>
                  <a:ext uri="{FF2B5EF4-FFF2-40B4-BE49-F238E27FC236}">
                    <a16:creationId xmlns:a16="http://schemas.microsoft.com/office/drawing/2014/main" id="{A13005CB-00F4-2204-FF06-7470A6FB86DF}"/>
                  </a:ext>
                </a:extLst>
              </p:cNvPr>
              <p:cNvSpPr>
                <a:spLocks noChangeArrowheads="1"/>
              </p:cNvSpPr>
              <p:nvPr/>
            </p:nvSpPr>
            <p:spPr bwMode="auto">
              <a:xfrm>
                <a:off x="2784" y="1488"/>
                <a:ext cx="144" cy="4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sp>
            <p:nvSpPr>
              <p:cNvPr id="22554" name="Rectangle 85">
                <a:extLst>
                  <a:ext uri="{FF2B5EF4-FFF2-40B4-BE49-F238E27FC236}">
                    <a16:creationId xmlns:a16="http://schemas.microsoft.com/office/drawing/2014/main" id="{31E68842-9237-407E-434B-5A8C0C3E484D}"/>
                  </a:ext>
                </a:extLst>
              </p:cNvPr>
              <p:cNvSpPr>
                <a:spLocks noChangeArrowheads="1"/>
              </p:cNvSpPr>
              <p:nvPr/>
            </p:nvSpPr>
            <p:spPr bwMode="auto">
              <a:xfrm>
                <a:off x="2928" y="1584"/>
                <a:ext cx="144" cy="4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sp>
            <p:nvSpPr>
              <p:cNvPr id="22555" name="Rectangle 86">
                <a:extLst>
                  <a:ext uri="{FF2B5EF4-FFF2-40B4-BE49-F238E27FC236}">
                    <a16:creationId xmlns:a16="http://schemas.microsoft.com/office/drawing/2014/main" id="{F59BB58F-57E6-1078-CEAE-A724C23E66DB}"/>
                  </a:ext>
                </a:extLst>
              </p:cNvPr>
              <p:cNvSpPr>
                <a:spLocks noChangeArrowheads="1"/>
              </p:cNvSpPr>
              <p:nvPr/>
            </p:nvSpPr>
            <p:spPr bwMode="auto">
              <a:xfrm>
                <a:off x="3072" y="1488"/>
                <a:ext cx="144" cy="4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sp>
            <p:nvSpPr>
              <p:cNvPr id="22556" name="Rectangle 87">
                <a:extLst>
                  <a:ext uri="{FF2B5EF4-FFF2-40B4-BE49-F238E27FC236}">
                    <a16:creationId xmlns:a16="http://schemas.microsoft.com/office/drawing/2014/main" id="{224B0986-A145-EA55-A296-C18E0FBDED34}"/>
                  </a:ext>
                </a:extLst>
              </p:cNvPr>
              <p:cNvSpPr>
                <a:spLocks noChangeArrowheads="1"/>
              </p:cNvSpPr>
              <p:nvPr/>
            </p:nvSpPr>
            <p:spPr bwMode="auto">
              <a:xfrm>
                <a:off x="3216" y="1584"/>
                <a:ext cx="144" cy="4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sp>
            <p:nvSpPr>
              <p:cNvPr id="22557" name="Rectangle 88">
                <a:extLst>
                  <a:ext uri="{FF2B5EF4-FFF2-40B4-BE49-F238E27FC236}">
                    <a16:creationId xmlns:a16="http://schemas.microsoft.com/office/drawing/2014/main" id="{A0A3B3C4-21B5-88FA-8744-F2D4660094B4}"/>
                  </a:ext>
                </a:extLst>
              </p:cNvPr>
              <p:cNvSpPr>
                <a:spLocks noChangeArrowheads="1"/>
              </p:cNvSpPr>
              <p:nvPr/>
            </p:nvSpPr>
            <p:spPr bwMode="auto">
              <a:xfrm>
                <a:off x="3360" y="1488"/>
                <a:ext cx="144" cy="4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sp>
            <p:nvSpPr>
              <p:cNvPr id="22558" name="Rectangle 89">
                <a:extLst>
                  <a:ext uri="{FF2B5EF4-FFF2-40B4-BE49-F238E27FC236}">
                    <a16:creationId xmlns:a16="http://schemas.microsoft.com/office/drawing/2014/main" id="{D8FEAED3-CB32-D36A-70A9-2C2B6B195E05}"/>
                  </a:ext>
                </a:extLst>
              </p:cNvPr>
              <p:cNvSpPr>
                <a:spLocks noChangeArrowheads="1"/>
              </p:cNvSpPr>
              <p:nvPr/>
            </p:nvSpPr>
            <p:spPr bwMode="auto">
              <a:xfrm>
                <a:off x="3504" y="1584"/>
                <a:ext cx="144" cy="4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sp>
            <p:nvSpPr>
              <p:cNvPr id="22559" name="Rectangle 90">
                <a:extLst>
                  <a:ext uri="{FF2B5EF4-FFF2-40B4-BE49-F238E27FC236}">
                    <a16:creationId xmlns:a16="http://schemas.microsoft.com/office/drawing/2014/main" id="{0245ADDC-2B57-E398-F95F-36A0ECDFC661}"/>
                  </a:ext>
                </a:extLst>
              </p:cNvPr>
              <p:cNvSpPr>
                <a:spLocks noChangeArrowheads="1"/>
              </p:cNvSpPr>
              <p:nvPr/>
            </p:nvSpPr>
            <p:spPr bwMode="auto">
              <a:xfrm>
                <a:off x="3648" y="1488"/>
                <a:ext cx="144" cy="4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sp>
            <p:nvSpPr>
              <p:cNvPr id="22560" name="Rectangle 91">
                <a:extLst>
                  <a:ext uri="{FF2B5EF4-FFF2-40B4-BE49-F238E27FC236}">
                    <a16:creationId xmlns:a16="http://schemas.microsoft.com/office/drawing/2014/main" id="{8FF32E1C-347E-9381-9A23-808B0AE6A785}"/>
                  </a:ext>
                </a:extLst>
              </p:cNvPr>
              <p:cNvSpPr>
                <a:spLocks noChangeArrowheads="1"/>
              </p:cNvSpPr>
              <p:nvPr/>
            </p:nvSpPr>
            <p:spPr bwMode="auto">
              <a:xfrm>
                <a:off x="3792" y="1584"/>
                <a:ext cx="144" cy="4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sp>
            <p:nvSpPr>
              <p:cNvPr id="22561" name="Rectangle 92">
                <a:extLst>
                  <a:ext uri="{FF2B5EF4-FFF2-40B4-BE49-F238E27FC236}">
                    <a16:creationId xmlns:a16="http://schemas.microsoft.com/office/drawing/2014/main" id="{D380B1A7-C99A-9BEC-10D7-53885C7459C5}"/>
                  </a:ext>
                </a:extLst>
              </p:cNvPr>
              <p:cNvSpPr>
                <a:spLocks noChangeArrowheads="1"/>
              </p:cNvSpPr>
              <p:nvPr/>
            </p:nvSpPr>
            <p:spPr bwMode="auto">
              <a:xfrm>
                <a:off x="3936" y="1488"/>
                <a:ext cx="144" cy="4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sp>
            <p:nvSpPr>
              <p:cNvPr id="22562" name="Rectangle 93">
                <a:extLst>
                  <a:ext uri="{FF2B5EF4-FFF2-40B4-BE49-F238E27FC236}">
                    <a16:creationId xmlns:a16="http://schemas.microsoft.com/office/drawing/2014/main" id="{F8B76C2E-47FC-532A-08B2-9C1FC357C7B2}"/>
                  </a:ext>
                </a:extLst>
              </p:cNvPr>
              <p:cNvSpPr>
                <a:spLocks noChangeArrowheads="1"/>
              </p:cNvSpPr>
              <p:nvPr/>
            </p:nvSpPr>
            <p:spPr bwMode="auto">
              <a:xfrm>
                <a:off x="4080" y="1584"/>
                <a:ext cx="144" cy="4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sp>
            <p:nvSpPr>
              <p:cNvPr id="22563" name="Rectangle 94">
                <a:extLst>
                  <a:ext uri="{FF2B5EF4-FFF2-40B4-BE49-F238E27FC236}">
                    <a16:creationId xmlns:a16="http://schemas.microsoft.com/office/drawing/2014/main" id="{E84E9AB2-44E9-8290-DF58-041B68785871}"/>
                  </a:ext>
                </a:extLst>
              </p:cNvPr>
              <p:cNvSpPr>
                <a:spLocks noChangeArrowheads="1"/>
              </p:cNvSpPr>
              <p:nvPr/>
            </p:nvSpPr>
            <p:spPr bwMode="auto">
              <a:xfrm>
                <a:off x="4224" y="1488"/>
                <a:ext cx="144" cy="4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sp>
            <p:nvSpPr>
              <p:cNvPr id="22564" name="Rectangle 95">
                <a:extLst>
                  <a:ext uri="{FF2B5EF4-FFF2-40B4-BE49-F238E27FC236}">
                    <a16:creationId xmlns:a16="http://schemas.microsoft.com/office/drawing/2014/main" id="{C86DE6AC-784D-DF6C-6196-31378BCD1C6A}"/>
                  </a:ext>
                </a:extLst>
              </p:cNvPr>
              <p:cNvSpPr>
                <a:spLocks noChangeArrowheads="1"/>
              </p:cNvSpPr>
              <p:nvPr/>
            </p:nvSpPr>
            <p:spPr bwMode="auto">
              <a:xfrm>
                <a:off x="4368" y="1584"/>
                <a:ext cx="144" cy="4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sp>
            <p:nvSpPr>
              <p:cNvPr id="22565" name="Rectangle 96">
                <a:extLst>
                  <a:ext uri="{FF2B5EF4-FFF2-40B4-BE49-F238E27FC236}">
                    <a16:creationId xmlns:a16="http://schemas.microsoft.com/office/drawing/2014/main" id="{FA37EE32-390E-1961-CF15-CB6910B28074}"/>
                  </a:ext>
                </a:extLst>
              </p:cNvPr>
              <p:cNvSpPr>
                <a:spLocks noChangeArrowheads="1"/>
              </p:cNvSpPr>
              <p:nvPr/>
            </p:nvSpPr>
            <p:spPr bwMode="auto">
              <a:xfrm>
                <a:off x="4512" y="1488"/>
                <a:ext cx="144" cy="4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sp>
            <p:nvSpPr>
              <p:cNvPr id="22566" name="Rectangle 97">
                <a:extLst>
                  <a:ext uri="{FF2B5EF4-FFF2-40B4-BE49-F238E27FC236}">
                    <a16:creationId xmlns:a16="http://schemas.microsoft.com/office/drawing/2014/main" id="{F72E0461-0A8E-FAED-F64B-10AFC63A26D9}"/>
                  </a:ext>
                </a:extLst>
              </p:cNvPr>
              <p:cNvSpPr>
                <a:spLocks noChangeArrowheads="1"/>
              </p:cNvSpPr>
              <p:nvPr/>
            </p:nvSpPr>
            <p:spPr bwMode="auto">
              <a:xfrm>
                <a:off x="4656" y="1584"/>
                <a:ext cx="144" cy="4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sp>
            <p:nvSpPr>
              <p:cNvPr id="22567" name="Rectangle 98">
                <a:extLst>
                  <a:ext uri="{FF2B5EF4-FFF2-40B4-BE49-F238E27FC236}">
                    <a16:creationId xmlns:a16="http://schemas.microsoft.com/office/drawing/2014/main" id="{E424C688-6483-FFCD-48CE-178B0E0DE8F4}"/>
                  </a:ext>
                </a:extLst>
              </p:cNvPr>
              <p:cNvSpPr>
                <a:spLocks noChangeArrowheads="1"/>
              </p:cNvSpPr>
              <p:nvPr/>
            </p:nvSpPr>
            <p:spPr bwMode="auto">
              <a:xfrm>
                <a:off x="1776" y="1584"/>
                <a:ext cx="144" cy="4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sp>
            <p:nvSpPr>
              <p:cNvPr id="22568" name="Rectangle 99">
                <a:extLst>
                  <a:ext uri="{FF2B5EF4-FFF2-40B4-BE49-F238E27FC236}">
                    <a16:creationId xmlns:a16="http://schemas.microsoft.com/office/drawing/2014/main" id="{1402F75A-6447-66F0-4A78-5E221B6875F1}"/>
                  </a:ext>
                </a:extLst>
              </p:cNvPr>
              <p:cNvSpPr>
                <a:spLocks noChangeArrowheads="1"/>
              </p:cNvSpPr>
              <p:nvPr/>
            </p:nvSpPr>
            <p:spPr bwMode="auto">
              <a:xfrm>
                <a:off x="4800" y="1488"/>
                <a:ext cx="144" cy="4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a:latin typeface="Times New Roman" panose="02020603050405020304" pitchFamily="18" charset="0"/>
                </a:endParaRPr>
              </a:p>
            </p:txBody>
          </p:sp>
        </p:grpSp>
        <p:sp>
          <p:nvSpPr>
            <p:cNvPr id="51300" name="Text Box 100">
              <a:extLst>
                <a:ext uri="{FF2B5EF4-FFF2-40B4-BE49-F238E27FC236}">
                  <a16:creationId xmlns:a16="http://schemas.microsoft.com/office/drawing/2014/main" id="{3CD72D32-6223-0163-36B1-71524253E4B5}"/>
                </a:ext>
              </a:extLst>
            </p:cNvPr>
            <p:cNvSpPr txBox="1">
              <a:spLocks noChangeArrowheads="1"/>
            </p:cNvSpPr>
            <p:nvPr/>
          </p:nvSpPr>
          <p:spPr bwMode="auto">
            <a:xfrm>
              <a:off x="1824" y="1201"/>
              <a:ext cx="1077" cy="192"/>
            </a:xfrm>
            <a:prstGeom prst="rect">
              <a:avLst/>
            </a:prstGeom>
            <a:noFill/>
            <a:ln w="9525">
              <a:noFill/>
              <a:miter lim="800000"/>
              <a:headEnd/>
              <a:tailEnd/>
            </a:ln>
            <a:effectLst/>
          </p:spPr>
          <p:txBody>
            <a:bodyPr wrap="none" anchor="ctr">
              <a:spAutoFit/>
            </a:bodyPr>
            <a:lstStyle/>
            <a:p>
              <a:pPr algn="ctr">
                <a:defRPr/>
              </a:pPr>
              <a:r>
                <a:rPr lang="en-US" sz="1400">
                  <a:solidFill>
                    <a:srgbClr val="FF0000"/>
                  </a:solidFill>
                  <a:effectLst>
                    <a:outerShdw blurRad="38100" dist="38100" dir="2700000" algn="tl">
                      <a:srgbClr val="000000"/>
                    </a:outerShdw>
                  </a:effectLst>
                  <a:latin typeface="Verdana" pitchFamily="34" charset="0"/>
                </a:rPr>
                <a:t>TiO</a:t>
              </a:r>
              <a:r>
                <a:rPr lang="en-US" sz="1400" baseline="-25000">
                  <a:solidFill>
                    <a:srgbClr val="FF0000"/>
                  </a:solidFill>
                  <a:effectLst>
                    <a:outerShdw blurRad="38100" dist="38100" dir="2700000" algn="tl">
                      <a:srgbClr val="000000"/>
                    </a:outerShdw>
                  </a:effectLst>
                  <a:latin typeface="Verdana" pitchFamily="34" charset="0"/>
                </a:rPr>
                <a:t>2</a:t>
              </a:r>
              <a:r>
                <a:rPr lang="en-US" sz="1400">
                  <a:solidFill>
                    <a:srgbClr val="FF0000"/>
                  </a:solidFill>
                  <a:effectLst>
                    <a:outerShdw blurRad="38100" dist="38100" dir="2700000" algn="tl">
                      <a:srgbClr val="000000"/>
                    </a:outerShdw>
                  </a:effectLst>
                  <a:latin typeface="Verdana" pitchFamily="34" charset="0"/>
                </a:rPr>
                <a:t> (high index)</a:t>
              </a:r>
            </a:p>
          </p:txBody>
        </p:sp>
        <p:sp>
          <p:nvSpPr>
            <p:cNvPr id="22546" name="Line 101">
              <a:extLst>
                <a:ext uri="{FF2B5EF4-FFF2-40B4-BE49-F238E27FC236}">
                  <a16:creationId xmlns:a16="http://schemas.microsoft.com/office/drawing/2014/main" id="{D45C241A-8A4D-08CB-6E3F-828ABB9694DE}"/>
                </a:ext>
              </a:extLst>
            </p:cNvPr>
            <p:cNvSpPr>
              <a:spLocks noChangeShapeType="1"/>
            </p:cNvSpPr>
            <p:nvPr/>
          </p:nvSpPr>
          <p:spPr bwMode="auto">
            <a:xfrm>
              <a:off x="2736" y="1392"/>
              <a:ext cx="144"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22542" name="Text Box 102">
            <a:extLst>
              <a:ext uri="{FF2B5EF4-FFF2-40B4-BE49-F238E27FC236}">
                <a16:creationId xmlns:a16="http://schemas.microsoft.com/office/drawing/2014/main" id="{BED550EE-09F5-1805-4A5C-6D5F31F8F57B}"/>
              </a:ext>
            </a:extLst>
          </p:cNvPr>
          <p:cNvSpPr txBox="1">
            <a:spLocks noChangeArrowheads="1"/>
          </p:cNvSpPr>
          <p:nvPr/>
        </p:nvSpPr>
        <p:spPr bwMode="auto">
          <a:xfrm>
            <a:off x="3167063" y="1504950"/>
            <a:ext cx="40782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r>
              <a:rPr kumimoji="0" lang="en-US" altLang="en-US" sz="2000">
                <a:latin typeface="Arial" panose="020B0604020202020204" pitchFamily="34" charset="0"/>
                <a:ea typeface="ＭＳ Ｐゴシック" panose="020B0600070205080204" pitchFamily="34" charset="-128"/>
              </a:rPr>
              <a:t>Reflected wavelength is “tuned” by</a:t>
            </a:r>
            <a:br>
              <a:rPr kumimoji="0" lang="en-US" altLang="en-US" sz="2000">
                <a:latin typeface="Arial" panose="020B0604020202020204" pitchFamily="34" charset="0"/>
                <a:ea typeface="ＭＳ Ｐゴシック" panose="020B0600070205080204" pitchFamily="34" charset="-128"/>
              </a:rPr>
            </a:br>
            <a:r>
              <a:rPr kumimoji="0" lang="en-US" altLang="en-US" sz="2000">
                <a:latin typeface="Arial" panose="020B0604020202020204" pitchFamily="34" charset="0"/>
                <a:ea typeface="ＭＳ Ｐゴシック" panose="020B0600070205080204" pitchFamily="34" charset="-128"/>
              </a:rPr>
              <a:t>adsorption of molecules on the PC</a:t>
            </a:r>
          </a:p>
        </p:txBody>
      </p:sp>
      <p:sp>
        <p:nvSpPr>
          <p:cNvPr id="51402" name="Text Box 202">
            <a:extLst>
              <a:ext uri="{FF2B5EF4-FFF2-40B4-BE49-F238E27FC236}">
                <a16:creationId xmlns:a16="http://schemas.microsoft.com/office/drawing/2014/main" id="{B6F24D0F-5EB2-D176-A10D-5EFF66D7E5A6}"/>
              </a:ext>
            </a:extLst>
          </p:cNvPr>
          <p:cNvSpPr txBox="1">
            <a:spLocks noChangeArrowheads="1"/>
          </p:cNvSpPr>
          <p:nvPr/>
        </p:nvSpPr>
        <p:spPr bwMode="auto">
          <a:xfrm>
            <a:off x="1524000" y="381000"/>
            <a:ext cx="7162800" cy="579438"/>
          </a:xfrm>
          <a:prstGeom prst="rect">
            <a:avLst/>
          </a:prstGeom>
          <a:noFill/>
          <a:ln w="9525">
            <a:noFill/>
            <a:miter lim="800000"/>
            <a:headEnd/>
            <a:tailEnd/>
          </a:ln>
          <a:effectLst/>
        </p:spPr>
        <p:txBody>
          <a:bodyPr>
            <a:spAutoFit/>
          </a:bodyPr>
          <a:lstStyle/>
          <a:p>
            <a:pPr algn="r">
              <a:spcBef>
                <a:spcPct val="50000"/>
              </a:spcBef>
              <a:defRPr/>
            </a:pPr>
            <a:r>
              <a:rPr lang="en-US">
                <a:effectLst>
                  <a:outerShdw blurRad="38100" dist="38100" dir="2700000" algn="tl">
                    <a:srgbClr val="000000"/>
                  </a:outerShdw>
                </a:effectLst>
              </a:rPr>
              <a:t>photonic crystal biosensor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4">
            <a:extLst>
              <a:ext uri="{FF2B5EF4-FFF2-40B4-BE49-F238E27FC236}">
                <a16:creationId xmlns:a16="http://schemas.microsoft.com/office/drawing/2014/main" id="{121629CA-96CE-C060-460B-1922691BD1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188" y="1631950"/>
            <a:ext cx="8964612" cy="372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Text Box 5">
            <a:extLst>
              <a:ext uri="{FF2B5EF4-FFF2-40B4-BE49-F238E27FC236}">
                <a16:creationId xmlns:a16="http://schemas.microsoft.com/office/drawing/2014/main" id="{E864EE5D-6787-10C0-B799-2BF14D847512}"/>
              </a:ext>
            </a:extLst>
          </p:cNvPr>
          <p:cNvSpPr txBox="1">
            <a:spLocks noChangeArrowheads="1"/>
          </p:cNvSpPr>
          <p:nvPr/>
        </p:nvSpPr>
        <p:spPr bwMode="auto">
          <a:xfrm>
            <a:off x="5791200" y="2019300"/>
            <a:ext cx="1157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lgn="ctr">
              <a:spcBef>
                <a:spcPct val="0"/>
              </a:spcBef>
              <a:buClrTx/>
              <a:buFontTx/>
              <a:buNone/>
            </a:pPr>
            <a:r>
              <a:rPr kumimoji="0" lang="en-US" altLang="en-US" sz="2400">
                <a:latin typeface="Verdana" panose="020B0604030504040204" pitchFamily="34" charset="0"/>
              </a:rPr>
              <a:t>“PWV”</a:t>
            </a:r>
          </a:p>
        </p:txBody>
      </p:sp>
      <p:pic>
        <p:nvPicPr>
          <p:cNvPr id="23556" name="Picture 6">
            <a:extLst>
              <a:ext uri="{FF2B5EF4-FFF2-40B4-BE49-F238E27FC236}">
                <a16:creationId xmlns:a16="http://schemas.microsoft.com/office/drawing/2014/main" id="{688823B1-36A4-4343-CA13-5ADC0C5F6D2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9925" y="1371600"/>
            <a:ext cx="3463925" cy="239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1" name="Text Box 7">
            <a:extLst>
              <a:ext uri="{FF2B5EF4-FFF2-40B4-BE49-F238E27FC236}">
                <a16:creationId xmlns:a16="http://schemas.microsoft.com/office/drawing/2014/main" id="{9C78E140-3301-9701-B168-754C6BF83F45}"/>
              </a:ext>
            </a:extLst>
          </p:cNvPr>
          <p:cNvSpPr txBox="1">
            <a:spLocks noChangeArrowheads="1"/>
          </p:cNvSpPr>
          <p:nvPr/>
        </p:nvSpPr>
        <p:spPr bwMode="auto">
          <a:xfrm>
            <a:off x="1524000" y="381000"/>
            <a:ext cx="7162800" cy="579438"/>
          </a:xfrm>
          <a:prstGeom prst="rect">
            <a:avLst/>
          </a:prstGeom>
          <a:noFill/>
          <a:ln w="9525">
            <a:noFill/>
            <a:miter lim="800000"/>
            <a:headEnd/>
            <a:tailEnd/>
          </a:ln>
          <a:effectLst/>
        </p:spPr>
        <p:txBody>
          <a:bodyPr>
            <a:spAutoFit/>
          </a:bodyPr>
          <a:lstStyle/>
          <a:p>
            <a:pPr algn="r">
              <a:spcBef>
                <a:spcPct val="50000"/>
              </a:spcBef>
              <a:defRPr/>
            </a:pPr>
            <a:r>
              <a:rPr lang="en-US">
                <a:effectLst>
                  <a:outerShdw blurRad="38100" dist="38100" dir="2700000" algn="tl">
                    <a:srgbClr val="000000"/>
                  </a:outerShdw>
                </a:effectLst>
              </a:rPr>
              <a:t>how it works .. ?</a:t>
            </a:r>
          </a:p>
        </p:txBody>
      </p:sp>
      <p:sp>
        <p:nvSpPr>
          <p:cNvPr id="23558" name="Rectangle 8">
            <a:extLst>
              <a:ext uri="{FF2B5EF4-FFF2-40B4-BE49-F238E27FC236}">
                <a16:creationId xmlns:a16="http://schemas.microsoft.com/office/drawing/2014/main" id="{AEA3D0CF-3E54-09DE-D66F-855349D6D6E2}"/>
              </a:ext>
            </a:extLst>
          </p:cNvPr>
          <p:cNvSpPr>
            <a:spLocks noChangeArrowheads="1"/>
          </p:cNvSpPr>
          <p:nvPr/>
        </p:nvSpPr>
        <p:spPr bwMode="auto">
          <a:xfrm>
            <a:off x="304800" y="5562600"/>
            <a:ext cx="8458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lnSpc>
                <a:spcPct val="90000"/>
              </a:lnSpc>
            </a:pPr>
            <a:r>
              <a:rPr lang="en-US" altLang="en-US" sz="1800"/>
              <a:t>Reflected color changes due to binding/removal of molecules or cells on the surface</a:t>
            </a:r>
          </a:p>
          <a:p>
            <a:pPr>
              <a:lnSpc>
                <a:spcPct val="90000"/>
              </a:lnSpc>
            </a:pPr>
            <a:r>
              <a:rPr lang="en-US" altLang="en-US" sz="1800"/>
              <a:t>Measure wavelength changes as small as 0.5 picometer</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a:extLst>
              <a:ext uri="{FF2B5EF4-FFF2-40B4-BE49-F238E27FC236}">
                <a16:creationId xmlns:a16="http://schemas.microsoft.com/office/drawing/2014/main" id="{1D34616B-EBAA-5EA5-557C-94A0ED378A0F}"/>
              </a:ext>
            </a:extLst>
          </p:cNvPr>
          <p:cNvSpPr>
            <a:spLocks noGrp="1" noChangeArrowheads="1"/>
          </p:cNvSpPr>
          <p:nvPr>
            <p:ph type="body" idx="1"/>
          </p:nvPr>
        </p:nvSpPr>
        <p:spPr>
          <a:xfrm>
            <a:off x="457200" y="838200"/>
            <a:ext cx="8178800" cy="5638800"/>
          </a:xfrm>
        </p:spPr>
        <p:txBody>
          <a:bodyPr/>
          <a:lstStyle/>
          <a:p>
            <a:pPr>
              <a:lnSpc>
                <a:spcPct val="80000"/>
              </a:lnSpc>
              <a:buFont typeface="Monotype Sorts" pitchFamily="2" charset="2"/>
              <a:buNone/>
            </a:pPr>
            <a:r>
              <a:rPr lang="en-US" altLang="en-US" sz="2400">
                <a:latin typeface="Times New Roman" panose="02020603050405020304" pitchFamily="18" charset="0"/>
              </a:rPr>
              <a:t>A] </a:t>
            </a:r>
            <a:r>
              <a:rPr lang="en-US" altLang="en-US" sz="2400" b="1">
                <a:latin typeface="Times New Roman" panose="02020603050405020304" pitchFamily="18" charset="0"/>
              </a:rPr>
              <a:t>In Medicine &amp; Health</a:t>
            </a:r>
            <a:r>
              <a:rPr lang="en-US" altLang="en-US" sz="2400">
                <a:latin typeface="Times New Roman" panose="02020603050405020304" pitchFamily="18" charset="0"/>
              </a:rPr>
              <a:t> : Quantitative estimation of glucose, cholesterol, urea, CO2, O2, toxic compounds in body fluids.</a:t>
            </a:r>
          </a:p>
          <a:p>
            <a:pPr>
              <a:lnSpc>
                <a:spcPct val="80000"/>
              </a:lnSpc>
              <a:buFont typeface="Monotype Sorts" pitchFamily="2" charset="2"/>
              <a:buNone/>
            </a:pPr>
            <a:endParaRPr lang="en-US" altLang="en-US" sz="2400">
              <a:latin typeface="Times New Roman" panose="02020603050405020304" pitchFamily="18" charset="0"/>
            </a:endParaRPr>
          </a:p>
          <a:p>
            <a:pPr>
              <a:lnSpc>
                <a:spcPct val="80000"/>
              </a:lnSpc>
              <a:buFont typeface="Monotype Sorts" pitchFamily="2" charset="2"/>
              <a:buNone/>
            </a:pPr>
            <a:r>
              <a:rPr lang="en-US" altLang="en-US" sz="2400">
                <a:latin typeface="Times New Roman" panose="02020603050405020304" pitchFamily="18" charset="0"/>
              </a:rPr>
              <a:t>B] </a:t>
            </a:r>
            <a:r>
              <a:rPr lang="en-US" altLang="en-US" sz="2400" b="1">
                <a:latin typeface="Times New Roman" panose="02020603050405020304" pitchFamily="18" charset="0"/>
              </a:rPr>
              <a:t>In Industry</a:t>
            </a:r>
            <a:r>
              <a:rPr lang="en-US" altLang="en-US" sz="2400">
                <a:latin typeface="Times New Roman" panose="02020603050405020304" pitchFamily="18" charset="0"/>
              </a:rPr>
              <a:t> : Fermentation products, stored foods.</a:t>
            </a:r>
          </a:p>
          <a:p>
            <a:pPr>
              <a:lnSpc>
                <a:spcPct val="80000"/>
              </a:lnSpc>
              <a:buFont typeface="Monotype Sorts" pitchFamily="2" charset="2"/>
              <a:buNone/>
            </a:pPr>
            <a:endParaRPr lang="en-US" altLang="en-US" sz="2400">
              <a:latin typeface="Times New Roman" panose="02020603050405020304" pitchFamily="18" charset="0"/>
            </a:endParaRPr>
          </a:p>
          <a:p>
            <a:pPr>
              <a:lnSpc>
                <a:spcPct val="80000"/>
              </a:lnSpc>
              <a:buFont typeface="Monotype Sorts" pitchFamily="2" charset="2"/>
              <a:buNone/>
            </a:pPr>
            <a:r>
              <a:rPr lang="en-US" altLang="en-US" sz="2400">
                <a:latin typeface="Times New Roman" panose="02020603050405020304" pitchFamily="18" charset="0"/>
              </a:rPr>
              <a:t>C] </a:t>
            </a:r>
            <a:r>
              <a:rPr lang="en-US" altLang="en-US" sz="2400" b="1">
                <a:latin typeface="Times New Roman" panose="02020603050405020304" pitchFamily="18" charset="0"/>
              </a:rPr>
              <a:t>In pollution control</a:t>
            </a:r>
            <a:r>
              <a:rPr lang="en-US" altLang="en-US" sz="2400">
                <a:latin typeface="Times New Roman" panose="02020603050405020304" pitchFamily="18" charset="0"/>
              </a:rPr>
              <a:t> : Pesticide concentration, BOD measurement, pollutants, mutagens</a:t>
            </a:r>
          </a:p>
          <a:p>
            <a:pPr>
              <a:lnSpc>
                <a:spcPct val="80000"/>
              </a:lnSpc>
              <a:buFont typeface="Monotype Sorts" pitchFamily="2" charset="2"/>
              <a:buNone/>
            </a:pPr>
            <a:endParaRPr lang="en-US" altLang="en-US" sz="2400">
              <a:latin typeface="Times New Roman" panose="02020603050405020304" pitchFamily="18" charset="0"/>
            </a:endParaRPr>
          </a:p>
          <a:p>
            <a:pPr>
              <a:lnSpc>
                <a:spcPct val="80000"/>
              </a:lnSpc>
              <a:buFont typeface="Monotype Sorts" pitchFamily="2" charset="2"/>
              <a:buNone/>
            </a:pPr>
            <a:r>
              <a:rPr lang="en-US" altLang="en-US" sz="2400">
                <a:latin typeface="Times New Roman" panose="02020603050405020304" pitchFamily="18" charset="0"/>
              </a:rPr>
              <a:t>D] </a:t>
            </a:r>
            <a:r>
              <a:rPr lang="en-US" altLang="en-US" sz="2400" b="1">
                <a:latin typeface="Times New Roman" panose="02020603050405020304" pitchFamily="18" charset="0"/>
              </a:rPr>
              <a:t>In Military &amp; security</a:t>
            </a:r>
            <a:r>
              <a:rPr lang="en-US" altLang="en-US" sz="2400">
                <a:latin typeface="Times New Roman" panose="02020603050405020304" pitchFamily="18" charset="0"/>
              </a:rPr>
              <a:t> : Explosive detection</a:t>
            </a:r>
          </a:p>
          <a:p>
            <a:pPr>
              <a:lnSpc>
                <a:spcPct val="80000"/>
              </a:lnSpc>
              <a:buFont typeface="Monotype Sorts" pitchFamily="2" charset="2"/>
              <a:buNone/>
            </a:pPr>
            <a:endParaRPr lang="en-US" altLang="en-US" sz="2400">
              <a:latin typeface="Times New Roman" panose="02020603050405020304" pitchFamily="18" charset="0"/>
            </a:endParaRPr>
          </a:p>
          <a:p>
            <a:pPr>
              <a:lnSpc>
                <a:spcPct val="80000"/>
              </a:lnSpc>
              <a:buFont typeface="Monotype Sorts" pitchFamily="2" charset="2"/>
              <a:buNone/>
            </a:pPr>
            <a:r>
              <a:rPr lang="en-US" altLang="en-US" sz="2400">
                <a:latin typeface="Times New Roman" panose="02020603050405020304" pitchFamily="18" charset="0"/>
              </a:rPr>
              <a:t>E] </a:t>
            </a:r>
            <a:r>
              <a:rPr lang="en-US" altLang="en-US" sz="2400" b="1">
                <a:latin typeface="Times New Roman" panose="02020603050405020304" pitchFamily="18" charset="0"/>
              </a:rPr>
              <a:t>In Border control</a:t>
            </a:r>
            <a:r>
              <a:rPr lang="en-US" altLang="en-US" sz="2400">
                <a:latin typeface="Times New Roman" panose="02020603050405020304" pitchFamily="18" charset="0"/>
              </a:rPr>
              <a:t> : Narcotics, explosives detection by checking containers, trucks, cars in exposed environment; by screening of posts at air ports &amp; ports in limited time.</a:t>
            </a:r>
          </a:p>
          <a:p>
            <a:pPr>
              <a:lnSpc>
                <a:spcPct val="80000"/>
              </a:lnSpc>
              <a:buFont typeface="Monotype Sorts" pitchFamily="2" charset="2"/>
              <a:buNone/>
            </a:pPr>
            <a:endParaRPr lang="en-US" altLang="en-US" sz="2400">
              <a:latin typeface="Times New Roman" panose="02020603050405020304" pitchFamily="18" charset="0"/>
            </a:endParaRPr>
          </a:p>
          <a:p>
            <a:pPr>
              <a:lnSpc>
                <a:spcPct val="80000"/>
              </a:lnSpc>
              <a:buFont typeface="Monotype Sorts" pitchFamily="2" charset="2"/>
              <a:buNone/>
            </a:pPr>
            <a:r>
              <a:rPr lang="en-US" altLang="en-US" sz="2400">
                <a:latin typeface="Times New Roman" panose="02020603050405020304" pitchFamily="18" charset="0"/>
              </a:rPr>
              <a:t>F] </a:t>
            </a:r>
            <a:r>
              <a:rPr lang="en-US" altLang="en-US" sz="2400" b="1">
                <a:latin typeface="Times New Roman" panose="02020603050405020304" pitchFamily="18" charset="0"/>
              </a:rPr>
              <a:t>In Correctional &amp; Police authorities</a:t>
            </a:r>
            <a:r>
              <a:rPr lang="en-US" altLang="en-US" sz="2400">
                <a:latin typeface="Times New Roman" panose="02020603050405020304" pitchFamily="18" charset="0"/>
              </a:rPr>
              <a:t> : Investigating prison cells, visitor screening, testing inmates for narcotic abuse.</a:t>
            </a:r>
          </a:p>
          <a:p>
            <a:pPr>
              <a:lnSpc>
                <a:spcPct val="80000"/>
              </a:lnSpc>
              <a:buFont typeface="Monotype Sorts" pitchFamily="2" charset="2"/>
              <a:buNone/>
            </a:pPr>
            <a:endParaRPr lang="en-US" altLang="en-US" sz="2400">
              <a:latin typeface="Times New Roman" panose="02020603050405020304" pitchFamily="18" charset="0"/>
            </a:endParaRPr>
          </a:p>
        </p:txBody>
      </p:sp>
      <p:sp>
        <p:nvSpPr>
          <p:cNvPr id="121861" name="Text Box 5">
            <a:extLst>
              <a:ext uri="{FF2B5EF4-FFF2-40B4-BE49-F238E27FC236}">
                <a16:creationId xmlns:a16="http://schemas.microsoft.com/office/drawing/2014/main" id="{34324EC1-D2B5-3690-8645-84FD6FA6AA52}"/>
              </a:ext>
            </a:extLst>
          </p:cNvPr>
          <p:cNvSpPr txBox="1">
            <a:spLocks noChangeArrowheads="1"/>
          </p:cNvSpPr>
          <p:nvPr/>
        </p:nvSpPr>
        <p:spPr bwMode="auto">
          <a:xfrm>
            <a:off x="1143000" y="152400"/>
            <a:ext cx="7162800" cy="579438"/>
          </a:xfrm>
          <a:prstGeom prst="rect">
            <a:avLst/>
          </a:prstGeom>
          <a:noFill/>
          <a:ln w="9525">
            <a:noFill/>
            <a:miter lim="800000"/>
            <a:headEnd/>
            <a:tailEnd/>
          </a:ln>
          <a:effectLst/>
        </p:spPr>
        <p:txBody>
          <a:bodyPr>
            <a:spAutoFit/>
          </a:bodyPr>
          <a:lstStyle/>
          <a:p>
            <a:pPr algn="r">
              <a:spcBef>
                <a:spcPct val="50000"/>
              </a:spcBef>
              <a:defRPr/>
            </a:pPr>
            <a:r>
              <a:rPr lang="en-US">
                <a:effectLst>
                  <a:outerShdw blurRad="38100" dist="38100" dir="2700000" algn="tl">
                    <a:srgbClr val="000000"/>
                  </a:outerShdw>
                </a:effectLst>
                <a:latin typeface="Georgia" pitchFamily="18" charset="0"/>
              </a:rPr>
              <a:t>applications ..</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4">
            <a:extLst>
              <a:ext uri="{FF2B5EF4-FFF2-40B4-BE49-F238E27FC236}">
                <a16:creationId xmlns:a16="http://schemas.microsoft.com/office/drawing/2014/main" id="{051A4DAB-B2A2-ED4E-1638-9FF5EE5708B6}"/>
              </a:ext>
            </a:extLst>
          </p:cNvPr>
          <p:cNvSpPr txBox="1">
            <a:spLocks noChangeArrowheads="1"/>
          </p:cNvSpPr>
          <p:nvPr/>
        </p:nvSpPr>
        <p:spPr bwMode="auto">
          <a:xfrm>
            <a:off x="381000" y="1905000"/>
            <a:ext cx="8534400"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Char char="•"/>
            </a:pPr>
            <a:r>
              <a:rPr kumimoji="0" lang="en-US" altLang="en-US" sz="2400">
                <a:latin typeface="Times New Roman" panose="02020603050405020304" pitchFamily="18" charset="0"/>
              </a:rPr>
              <a:t> Glucose monitoring in diabetic patients : historical market driver </a:t>
            </a:r>
          </a:p>
          <a:p>
            <a:pPr>
              <a:spcBef>
                <a:spcPct val="0"/>
              </a:spcBef>
              <a:buClrTx/>
              <a:buFontTx/>
              <a:buChar char="•"/>
            </a:pPr>
            <a:r>
              <a:rPr kumimoji="0" lang="en-US" altLang="en-US" sz="2400">
                <a:latin typeface="Times New Roman" panose="02020603050405020304" pitchFamily="18" charset="0"/>
              </a:rPr>
              <a:t> Other medical health related targets </a:t>
            </a:r>
          </a:p>
          <a:p>
            <a:pPr>
              <a:spcBef>
                <a:spcPct val="0"/>
              </a:spcBef>
              <a:buClrTx/>
              <a:buFontTx/>
              <a:buChar char="•"/>
            </a:pPr>
            <a:r>
              <a:rPr kumimoji="0" lang="en-US" altLang="en-US" sz="2400">
                <a:latin typeface="Times New Roman" panose="02020603050405020304" pitchFamily="18" charset="0"/>
              </a:rPr>
              <a:t> Environmental applications e.g. the detection of pesticides and        </a:t>
            </a:r>
          </a:p>
          <a:p>
            <a:pPr>
              <a:spcBef>
                <a:spcPct val="0"/>
              </a:spcBef>
              <a:buClrTx/>
              <a:buFontTx/>
              <a:buNone/>
            </a:pPr>
            <a:r>
              <a:rPr kumimoji="0" lang="en-US" altLang="en-US" sz="2400">
                <a:latin typeface="Times New Roman" panose="02020603050405020304" pitchFamily="18" charset="0"/>
              </a:rPr>
              <a:t>   river water contaminants </a:t>
            </a:r>
          </a:p>
          <a:p>
            <a:pPr>
              <a:spcBef>
                <a:spcPct val="0"/>
              </a:spcBef>
              <a:buClrTx/>
              <a:buFontTx/>
              <a:buChar char="•"/>
            </a:pPr>
            <a:r>
              <a:rPr kumimoji="0" lang="en-US" altLang="en-US" sz="2400">
                <a:latin typeface="Times New Roman" panose="02020603050405020304" pitchFamily="18" charset="0"/>
              </a:rPr>
              <a:t> Remote sensing of airborne bacteria e.g. in counter-bioterrorist </a:t>
            </a:r>
          </a:p>
          <a:p>
            <a:pPr>
              <a:spcBef>
                <a:spcPct val="0"/>
              </a:spcBef>
              <a:buClrTx/>
              <a:buFontTx/>
              <a:buNone/>
            </a:pPr>
            <a:r>
              <a:rPr kumimoji="0" lang="en-US" altLang="en-US" sz="2400">
                <a:latin typeface="Times New Roman" panose="02020603050405020304" pitchFamily="18" charset="0"/>
              </a:rPr>
              <a:t>   activities </a:t>
            </a:r>
          </a:p>
          <a:p>
            <a:pPr>
              <a:spcBef>
                <a:spcPct val="0"/>
              </a:spcBef>
              <a:buClrTx/>
              <a:buFontTx/>
              <a:buChar char="•"/>
            </a:pPr>
            <a:r>
              <a:rPr kumimoji="0" lang="en-US" altLang="en-US" sz="2400">
                <a:latin typeface="Times New Roman" panose="02020603050405020304" pitchFamily="18" charset="0"/>
              </a:rPr>
              <a:t> Detection of pathogens </a:t>
            </a:r>
          </a:p>
          <a:p>
            <a:pPr>
              <a:spcBef>
                <a:spcPct val="0"/>
              </a:spcBef>
              <a:buClrTx/>
              <a:buFontTx/>
              <a:buChar char="•"/>
            </a:pPr>
            <a:r>
              <a:rPr kumimoji="0" lang="en-US" altLang="en-US" sz="2400">
                <a:latin typeface="Times New Roman" panose="02020603050405020304" pitchFamily="18" charset="0"/>
              </a:rPr>
              <a:t> Determining levels of toxic substances before and after  </a:t>
            </a:r>
          </a:p>
          <a:p>
            <a:pPr>
              <a:spcBef>
                <a:spcPct val="0"/>
              </a:spcBef>
              <a:buClrTx/>
              <a:buFontTx/>
              <a:buNone/>
            </a:pPr>
            <a:r>
              <a:rPr kumimoji="0" lang="en-US" altLang="en-US" sz="2400">
                <a:latin typeface="Times New Roman" panose="02020603050405020304" pitchFamily="18" charset="0"/>
              </a:rPr>
              <a:t>   bioremediation </a:t>
            </a:r>
          </a:p>
          <a:p>
            <a:pPr>
              <a:spcBef>
                <a:spcPct val="0"/>
              </a:spcBef>
              <a:buClrTx/>
              <a:buFontTx/>
              <a:buChar char="•"/>
            </a:pPr>
            <a:r>
              <a:rPr kumimoji="0" lang="en-US" altLang="en-US" sz="2400">
                <a:latin typeface="Times New Roman" panose="02020603050405020304" pitchFamily="18" charset="0"/>
              </a:rPr>
              <a:t> Detection and determining of organophosphate </a:t>
            </a:r>
          </a:p>
        </p:txBody>
      </p:sp>
      <p:sp>
        <p:nvSpPr>
          <p:cNvPr id="23557" name="Text Box 5">
            <a:extLst>
              <a:ext uri="{FF2B5EF4-FFF2-40B4-BE49-F238E27FC236}">
                <a16:creationId xmlns:a16="http://schemas.microsoft.com/office/drawing/2014/main" id="{5C7FA0EC-C445-0BFA-E4ED-5528F71B7CFE}"/>
              </a:ext>
            </a:extLst>
          </p:cNvPr>
          <p:cNvSpPr txBox="1">
            <a:spLocks noChangeArrowheads="1"/>
          </p:cNvSpPr>
          <p:nvPr/>
        </p:nvSpPr>
        <p:spPr bwMode="auto">
          <a:xfrm>
            <a:off x="1143000" y="381000"/>
            <a:ext cx="7162800" cy="579438"/>
          </a:xfrm>
          <a:prstGeom prst="rect">
            <a:avLst/>
          </a:prstGeom>
          <a:noFill/>
          <a:ln w="9525">
            <a:noFill/>
            <a:miter lim="800000"/>
            <a:headEnd/>
            <a:tailEnd/>
          </a:ln>
          <a:effectLst/>
        </p:spPr>
        <p:txBody>
          <a:bodyPr>
            <a:spAutoFit/>
          </a:bodyPr>
          <a:lstStyle/>
          <a:p>
            <a:pPr algn="r">
              <a:spcBef>
                <a:spcPct val="50000"/>
              </a:spcBef>
              <a:defRPr/>
            </a:pPr>
            <a:r>
              <a:rPr lang="en-US">
                <a:effectLst>
                  <a:outerShdw blurRad="38100" dist="38100" dir="2700000" algn="tl">
                    <a:srgbClr val="000000"/>
                  </a:outerShdw>
                </a:effectLst>
                <a:latin typeface="Georgia" pitchFamily="18" charset="0"/>
              </a:rPr>
              <a:t>applications ..</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5">
            <a:extLst>
              <a:ext uri="{FF2B5EF4-FFF2-40B4-BE49-F238E27FC236}">
                <a16:creationId xmlns:a16="http://schemas.microsoft.com/office/drawing/2014/main" id="{F8B71D42-0331-AD2A-AABB-F31298C0A5AE}"/>
              </a:ext>
            </a:extLst>
          </p:cNvPr>
          <p:cNvSpPr txBox="1">
            <a:spLocks noChangeArrowheads="1"/>
          </p:cNvSpPr>
          <p:nvPr/>
        </p:nvSpPr>
        <p:spPr bwMode="auto">
          <a:xfrm>
            <a:off x="533400" y="1600200"/>
            <a:ext cx="8001000"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Char char="•"/>
            </a:pPr>
            <a:r>
              <a:rPr kumimoji="0" lang="en-US" altLang="en-US" sz="2400">
                <a:latin typeface="Times New Roman" panose="02020603050405020304" pitchFamily="18" charset="0"/>
              </a:rPr>
              <a:t>Routine analytical measurement of folic acid, biotin, vitamin </a:t>
            </a:r>
          </a:p>
          <a:p>
            <a:pPr>
              <a:spcBef>
                <a:spcPct val="0"/>
              </a:spcBef>
              <a:buClrTx/>
              <a:buFontTx/>
              <a:buNone/>
            </a:pPr>
            <a:r>
              <a:rPr kumimoji="0" lang="en-US" altLang="en-US" sz="2400">
                <a:latin typeface="Times New Roman" panose="02020603050405020304" pitchFamily="18" charset="0"/>
              </a:rPr>
              <a:t>  B12 and pantothenic acid as an alternative to microbiological </a:t>
            </a:r>
          </a:p>
          <a:p>
            <a:pPr>
              <a:spcBef>
                <a:spcPct val="0"/>
              </a:spcBef>
              <a:buClrTx/>
              <a:buFontTx/>
              <a:buNone/>
            </a:pPr>
            <a:r>
              <a:rPr kumimoji="0" lang="en-US" altLang="en-US" sz="2400">
                <a:latin typeface="Times New Roman" panose="02020603050405020304" pitchFamily="18" charset="0"/>
              </a:rPr>
              <a:t>  assay </a:t>
            </a:r>
          </a:p>
          <a:p>
            <a:pPr>
              <a:spcBef>
                <a:spcPct val="0"/>
              </a:spcBef>
              <a:buClrTx/>
              <a:buFontTx/>
              <a:buChar char="•"/>
            </a:pPr>
            <a:r>
              <a:rPr kumimoji="0" lang="en-US" altLang="en-US" sz="2400">
                <a:latin typeface="Times New Roman" panose="02020603050405020304" pitchFamily="18" charset="0"/>
              </a:rPr>
              <a:t> Determination of drug residues in food, such as antibiotics </a:t>
            </a:r>
          </a:p>
          <a:p>
            <a:pPr>
              <a:spcBef>
                <a:spcPct val="0"/>
              </a:spcBef>
              <a:buClrTx/>
              <a:buFontTx/>
              <a:buNone/>
            </a:pPr>
            <a:r>
              <a:rPr kumimoji="0" lang="en-US" altLang="en-US" sz="2400">
                <a:latin typeface="Times New Roman" panose="02020603050405020304" pitchFamily="18" charset="0"/>
              </a:rPr>
              <a:t>  and growth promoters, particularly meat and honey. </a:t>
            </a:r>
          </a:p>
          <a:p>
            <a:pPr>
              <a:spcBef>
                <a:spcPct val="0"/>
              </a:spcBef>
              <a:buClrTx/>
              <a:buFontTx/>
              <a:buChar char="•"/>
            </a:pPr>
            <a:r>
              <a:rPr kumimoji="0" lang="en-US" altLang="en-US" sz="2400">
                <a:latin typeface="Times New Roman" panose="02020603050405020304" pitchFamily="18" charset="0"/>
              </a:rPr>
              <a:t> Drug discovery and evaluation of biological activity of new </a:t>
            </a:r>
          </a:p>
          <a:p>
            <a:pPr>
              <a:spcBef>
                <a:spcPct val="0"/>
              </a:spcBef>
              <a:buClrTx/>
              <a:buFontTx/>
              <a:buNone/>
            </a:pPr>
            <a:r>
              <a:rPr kumimoji="0" lang="en-US" altLang="en-US" sz="2400">
                <a:latin typeface="Times New Roman" panose="02020603050405020304" pitchFamily="18" charset="0"/>
              </a:rPr>
              <a:t>   compounds. </a:t>
            </a:r>
          </a:p>
          <a:p>
            <a:pPr>
              <a:spcBef>
                <a:spcPct val="0"/>
              </a:spcBef>
              <a:buClrTx/>
              <a:buFontTx/>
              <a:buChar char="•"/>
            </a:pPr>
            <a:r>
              <a:rPr kumimoji="0" lang="en-US" altLang="en-US" sz="2400">
                <a:latin typeface="Times New Roman" panose="02020603050405020304" pitchFamily="18" charset="0"/>
              </a:rPr>
              <a:t> Protein engineering in biosensors </a:t>
            </a:r>
          </a:p>
          <a:p>
            <a:pPr>
              <a:spcBef>
                <a:spcPct val="0"/>
              </a:spcBef>
              <a:buClrTx/>
              <a:buFontTx/>
              <a:buChar char="•"/>
            </a:pPr>
            <a:r>
              <a:rPr kumimoji="0" lang="en-US" altLang="en-US" sz="2400">
                <a:latin typeface="Times New Roman" panose="02020603050405020304" pitchFamily="18" charset="0"/>
              </a:rPr>
              <a:t> Detection of toxic metabolites such as mycotoxins</a:t>
            </a:r>
          </a:p>
          <a:p>
            <a:pPr>
              <a:spcBef>
                <a:spcPct val="0"/>
              </a:spcBef>
              <a:buClrTx/>
              <a:buFontTx/>
              <a:buChar char="•"/>
            </a:pPr>
            <a:r>
              <a:rPr lang="en-US" altLang="en-US" sz="2400">
                <a:latin typeface="Times New Roman" panose="02020603050405020304" pitchFamily="18" charset="0"/>
              </a:rPr>
              <a:t>Mobile equipment for drug &amp; explosive detection – for investigating prison cells, visitor screening &amp; testing inmates</a:t>
            </a:r>
          </a:p>
          <a:p>
            <a:pPr>
              <a:spcBef>
                <a:spcPct val="0"/>
              </a:spcBef>
              <a:buClrTx/>
              <a:buFontTx/>
              <a:buChar char="•"/>
            </a:pPr>
            <a:r>
              <a:rPr lang="en-US" altLang="en-US" sz="2400">
                <a:latin typeface="Times New Roman" panose="02020603050405020304" pitchFamily="18" charset="0"/>
              </a:rPr>
              <a:t>Screening of post by an easy swipe on wrapping for narcotics &amp; explosives, also for screening at air ports &amp; naval ports.</a:t>
            </a:r>
          </a:p>
        </p:txBody>
      </p:sp>
      <p:sp>
        <p:nvSpPr>
          <p:cNvPr id="33798" name="Text Box 6">
            <a:extLst>
              <a:ext uri="{FF2B5EF4-FFF2-40B4-BE49-F238E27FC236}">
                <a16:creationId xmlns:a16="http://schemas.microsoft.com/office/drawing/2014/main" id="{99991303-2441-E444-435F-45BE994289E8}"/>
              </a:ext>
            </a:extLst>
          </p:cNvPr>
          <p:cNvSpPr txBox="1">
            <a:spLocks noChangeArrowheads="1"/>
          </p:cNvSpPr>
          <p:nvPr/>
        </p:nvSpPr>
        <p:spPr bwMode="auto">
          <a:xfrm>
            <a:off x="1143000" y="609600"/>
            <a:ext cx="7162800" cy="579438"/>
          </a:xfrm>
          <a:prstGeom prst="rect">
            <a:avLst/>
          </a:prstGeom>
          <a:noFill/>
          <a:ln w="9525">
            <a:noFill/>
            <a:miter lim="800000"/>
            <a:headEnd/>
            <a:tailEnd/>
          </a:ln>
          <a:effectLst/>
        </p:spPr>
        <p:txBody>
          <a:bodyPr>
            <a:spAutoFit/>
          </a:bodyPr>
          <a:lstStyle/>
          <a:p>
            <a:pPr algn="r">
              <a:spcBef>
                <a:spcPct val="50000"/>
              </a:spcBef>
              <a:defRPr/>
            </a:pPr>
            <a:r>
              <a:rPr lang="en-US">
                <a:effectLst>
                  <a:outerShdw blurRad="38100" dist="38100" dir="2700000" algn="tl">
                    <a:srgbClr val="000000"/>
                  </a:outerShdw>
                </a:effectLst>
                <a:latin typeface="Georgia" pitchFamily="18" charset="0"/>
              </a:rPr>
              <a:t>applications ..</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
            <a:extLst>
              <a:ext uri="{FF2B5EF4-FFF2-40B4-BE49-F238E27FC236}">
                <a16:creationId xmlns:a16="http://schemas.microsoft.com/office/drawing/2014/main" id="{0A7DBAE7-3CBE-2C80-FA10-B18F3F478823}"/>
              </a:ext>
            </a:extLst>
          </p:cNvPr>
          <p:cNvSpPr>
            <a:spLocks noRot="1" noChangeArrowheads="1"/>
          </p:cNvSpPr>
          <p:nvPr/>
        </p:nvSpPr>
        <p:spPr bwMode="auto">
          <a:xfrm>
            <a:off x="533400" y="1752600"/>
            <a:ext cx="831215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lnSpc>
                <a:spcPct val="80000"/>
              </a:lnSpc>
            </a:pPr>
            <a:r>
              <a:rPr lang="en-US" altLang="en-US" sz="2400">
                <a:latin typeface="Times New Roman" panose="02020603050405020304" pitchFamily="18" charset="0"/>
              </a:rPr>
              <a:t>Nanobiosensors play a very important role for early cancer detection in body fluids.</a:t>
            </a:r>
          </a:p>
          <a:p>
            <a:pPr>
              <a:lnSpc>
                <a:spcPct val="80000"/>
              </a:lnSpc>
              <a:buFont typeface="Monotype Sorts" pitchFamily="2" charset="2"/>
              <a:buNone/>
            </a:pPr>
            <a:endParaRPr lang="en-US" altLang="en-US" sz="2400">
              <a:latin typeface="Times New Roman" panose="02020603050405020304" pitchFamily="18" charset="0"/>
            </a:endParaRPr>
          </a:p>
          <a:p>
            <a:pPr>
              <a:lnSpc>
                <a:spcPct val="80000"/>
              </a:lnSpc>
            </a:pPr>
            <a:r>
              <a:rPr lang="en-US" altLang="en-US" sz="2400">
                <a:latin typeface="Times New Roman" panose="02020603050405020304" pitchFamily="18" charset="0"/>
              </a:rPr>
              <a:t>The sensor is coated with a cancer-specific antibody or other bio-recognition ligands. The capture of a cancer cell or a target protein yields electrical, optical or mechanical signal for detection. </a:t>
            </a:r>
          </a:p>
          <a:p>
            <a:pPr algn="ctr">
              <a:lnSpc>
                <a:spcPct val="80000"/>
              </a:lnSpc>
              <a:buFont typeface="Monotype Sorts" pitchFamily="2" charset="2"/>
              <a:buNone/>
            </a:pPr>
            <a:r>
              <a:rPr lang="en-US" altLang="en-US" sz="2400">
                <a:latin typeface="Times New Roman" panose="02020603050405020304" pitchFamily="18" charset="0"/>
              </a:rPr>
              <a:t>Identification of Biomarkers</a:t>
            </a:r>
          </a:p>
          <a:p>
            <a:pPr algn="ctr">
              <a:lnSpc>
                <a:spcPct val="80000"/>
              </a:lnSpc>
              <a:buFont typeface="Monotype Sorts" pitchFamily="2" charset="2"/>
              <a:buNone/>
            </a:pPr>
            <a:r>
              <a:rPr lang="en-US" altLang="en-US" sz="2400">
                <a:latin typeface="Times New Roman" panose="02020603050405020304" pitchFamily="18" charset="0"/>
              </a:rPr>
              <a:t>Validation of Cancer Biomarkers</a:t>
            </a:r>
          </a:p>
          <a:p>
            <a:pPr algn="ctr">
              <a:lnSpc>
                <a:spcPct val="80000"/>
              </a:lnSpc>
              <a:buFont typeface="Monotype Sorts" pitchFamily="2" charset="2"/>
              <a:buNone/>
            </a:pPr>
            <a:r>
              <a:rPr lang="en-US" altLang="en-US" sz="2400">
                <a:latin typeface="Times New Roman" panose="02020603050405020304" pitchFamily="18" charset="0"/>
              </a:rPr>
              <a:t>Cancer Biomarkers</a:t>
            </a:r>
          </a:p>
          <a:p>
            <a:pPr algn="ctr">
              <a:lnSpc>
                <a:spcPct val="80000"/>
              </a:lnSpc>
              <a:buFont typeface="Monotype Sorts" pitchFamily="2" charset="2"/>
              <a:buNone/>
            </a:pPr>
            <a:r>
              <a:rPr lang="en-US" altLang="en-US" sz="2400">
                <a:latin typeface="Times New Roman" panose="02020603050405020304" pitchFamily="18" charset="0"/>
              </a:rPr>
              <a:t>Ligands / Probes Developments</a:t>
            </a:r>
          </a:p>
          <a:p>
            <a:pPr algn="ctr">
              <a:lnSpc>
                <a:spcPct val="80000"/>
              </a:lnSpc>
              <a:buFont typeface="Monotype Sorts" pitchFamily="2" charset="2"/>
              <a:buNone/>
            </a:pPr>
            <a:r>
              <a:rPr lang="en-US" altLang="en-US" sz="2400">
                <a:latin typeface="Times New Roman" panose="02020603050405020304" pitchFamily="18" charset="0"/>
              </a:rPr>
              <a:t>Cancer Diagnostics Biosensor ← Detector</a:t>
            </a:r>
          </a:p>
          <a:p>
            <a:pPr algn="ctr">
              <a:lnSpc>
                <a:spcPct val="80000"/>
              </a:lnSpc>
              <a:buFont typeface="Monotype Sorts" pitchFamily="2" charset="2"/>
              <a:buNone/>
            </a:pPr>
            <a:r>
              <a:rPr lang="en-US" altLang="en-US" sz="2400">
                <a:latin typeface="Times New Roman" panose="02020603050405020304" pitchFamily="18" charset="0"/>
              </a:rPr>
              <a:t>Point of Care Cancer Diagnostics</a:t>
            </a:r>
          </a:p>
        </p:txBody>
      </p:sp>
      <p:sp>
        <p:nvSpPr>
          <p:cNvPr id="49158" name="Text Box 6">
            <a:extLst>
              <a:ext uri="{FF2B5EF4-FFF2-40B4-BE49-F238E27FC236}">
                <a16:creationId xmlns:a16="http://schemas.microsoft.com/office/drawing/2014/main" id="{7237704B-94A2-0D22-CB4D-BBC4CAE0D676}"/>
              </a:ext>
            </a:extLst>
          </p:cNvPr>
          <p:cNvSpPr txBox="1">
            <a:spLocks noChangeArrowheads="1"/>
          </p:cNvSpPr>
          <p:nvPr/>
        </p:nvSpPr>
        <p:spPr bwMode="auto">
          <a:xfrm>
            <a:off x="1524000" y="381000"/>
            <a:ext cx="7162800" cy="579438"/>
          </a:xfrm>
          <a:prstGeom prst="rect">
            <a:avLst/>
          </a:prstGeom>
          <a:noFill/>
          <a:ln w="9525">
            <a:noFill/>
            <a:miter lim="800000"/>
            <a:headEnd/>
            <a:tailEnd/>
          </a:ln>
          <a:effectLst/>
        </p:spPr>
        <p:txBody>
          <a:bodyPr>
            <a:spAutoFit/>
          </a:bodyPr>
          <a:lstStyle/>
          <a:p>
            <a:pPr algn="r">
              <a:spcBef>
                <a:spcPct val="50000"/>
              </a:spcBef>
              <a:defRPr/>
            </a:pPr>
            <a:r>
              <a:rPr lang="en-US">
                <a:effectLst>
                  <a:outerShdw blurRad="38100" dist="38100" dir="2700000" algn="tl">
                    <a:srgbClr val="000000"/>
                  </a:outerShdw>
                </a:effectLst>
              </a:rPr>
              <a:t>cancer monitoring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extBox 2">
            <a:extLst>
              <a:ext uri="{FF2B5EF4-FFF2-40B4-BE49-F238E27FC236}">
                <a16:creationId xmlns:a16="http://schemas.microsoft.com/office/drawing/2014/main" id="{E5957D84-DFD7-3E69-5112-891578627450}"/>
              </a:ext>
            </a:extLst>
          </p:cNvPr>
          <p:cNvSpPr txBox="1">
            <a:spLocks noChangeArrowheads="1"/>
          </p:cNvSpPr>
          <p:nvPr/>
        </p:nvSpPr>
        <p:spPr bwMode="auto">
          <a:xfrm>
            <a:off x="261049" y="1844824"/>
            <a:ext cx="4495800"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r>
              <a:rPr kumimoji="0" lang="en-US" altLang="en-US" sz="2400" dirty="0">
                <a:latin typeface="Times New Roman" panose="02020603050405020304" pitchFamily="18" charset="0"/>
              </a:rPr>
              <a:t>Powerful method of amplification</a:t>
            </a:r>
          </a:p>
          <a:p>
            <a:pPr>
              <a:spcBef>
                <a:spcPct val="0"/>
              </a:spcBef>
              <a:buClrTx/>
              <a:buFont typeface="Arial" panose="020B0604020202020204" pitchFamily="34" charset="0"/>
              <a:buChar char="•"/>
            </a:pPr>
            <a:r>
              <a:rPr kumimoji="0" lang="en-US" altLang="en-US" sz="2400" i="1" dirty="0">
                <a:latin typeface="Times New Roman" panose="02020603050405020304" pitchFamily="18" charset="0"/>
              </a:rPr>
              <a:t> In vitro</a:t>
            </a:r>
            <a:r>
              <a:rPr kumimoji="0" lang="en-US" altLang="en-US" sz="2400" dirty="0">
                <a:latin typeface="Times New Roman" panose="02020603050405020304" pitchFamily="18" charset="0"/>
              </a:rPr>
              <a:t> Cloning of DNA</a:t>
            </a:r>
          </a:p>
          <a:p>
            <a:pPr>
              <a:spcBef>
                <a:spcPct val="0"/>
              </a:spcBef>
              <a:buClrTx/>
              <a:buFont typeface="Arial" panose="020B0604020202020204" pitchFamily="34" charset="0"/>
              <a:buChar char="•"/>
            </a:pPr>
            <a:r>
              <a:rPr kumimoji="0" lang="en-US" altLang="en-US" sz="2400" b="1" dirty="0">
                <a:latin typeface="Times New Roman" panose="02020603050405020304" pitchFamily="18" charset="0"/>
              </a:rPr>
              <a:t> Enzyme: </a:t>
            </a:r>
            <a:r>
              <a:rPr kumimoji="0" lang="en-US" altLang="en-US" sz="2400" b="1" i="1" dirty="0" err="1">
                <a:latin typeface="Times New Roman" panose="02020603050405020304" pitchFamily="18" charset="0"/>
              </a:rPr>
              <a:t>taq</a:t>
            </a:r>
            <a:r>
              <a:rPr kumimoji="0" lang="en-US" altLang="en-US" sz="2400" b="1" dirty="0">
                <a:latin typeface="Times New Roman" panose="02020603050405020304" pitchFamily="18" charset="0"/>
              </a:rPr>
              <a:t> polymerase</a:t>
            </a:r>
          </a:p>
          <a:p>
            <a:pPr>
              <a:spcBef>
                <a:spcPct val="0"/>
              </a:spcBef>
              <a:buClrTx/>
              <a:buFont typeface="Arial" panose="020B0604020202020204" pitchFamily="34" charset="0"/>
              <a:buChar char="•"/>
            </a:pPr>
            <a:r>
              <a:rPr kumimoji="0" lang="en-US" altLang="en-US" sz="2400" dirty="0">
                <a:latin typeface="Times New Roman" panose="02020603050405020304" pitchFamily="18" charset="0"/>
              </a:rPr>
              <a:t> Oligonucleotide primers</a:t>
            </a:r>
          </a:p>
          <a:p>
            <a:pPr>
              <a:spcBef>
                <a:spcPct val="0"/>
              </a:spcBef>
              <a:buClrTx/>
              <a:buFontTx/>
              <a:buNone/>
            </a:pPr>
            <a:endParaRPr kumimoji="0" lang="en-US" altLang="en-US" sz="2400" dirty="0">
              <a:latin typeface="Times New Roman" panose="02020603050405020304" pitchFamily="18" charset="0"/>
            </a:endParaRPr>
          </a:p>
          <a:p>
            <a:pPr>
              <a:spcBef>
                <a:spcPct val="0"/>
              </a:spcBef>
              <a:buClrTx/>
              <a:buFontTx/>
              <a:buNone/>
            </a:pPr>
            <a:r>
              <a:rPr kumimoji="0" lang="en-US" altLang="en-US" sz="2400" b="1" dirty="0">
                <a:latin typeface="Times New Roman" panose="02020603050405020304" pitchFamily="18" charset="0"/>
              </a:rPr>
              <a:t>Temperature cycles </a:t>
            </a:r>
            <a:r>
              <a:rPr kumimoji="0" lang="en-US" altLang="en-US" sz="2400" dirty="0">
                <a:latin typeface="Times New Roman" panose="02020603050405020304" pitchFamily="18" charset="0"/>
              </a:rPr>
              <a:t>– </a:t>
            </a:r>
          </a:p>
          <a:p>
            <a:pPr>
              <a:spcBef>
                <a:spcPct val="0"/>
              </a:spcBef>
              <a:buClrTx/>
              <a:buFont typeface="Arial" panose="020B0604020202020204" pitchFamily="34" charset="0"/>
              <a:buChar char="•"/>
            </a:pPr>
            <a:r>
              <a:rPr kumimoji="0" lang="en-US" altLang="en-US" sz="2400" dirty="0">
                <a:latin typeface="Times New Roman" panose="02020603050405020304" pitchFamily="18" charset="0"/>
              </a:rPr>
              <a:t> Denaturation (</a:t>
            </a:r>
            <a:r>
              <a:rPr kumimoji="0" lang="en-US" altLang="en-US" sz="2400" i="1" dirty="0">
                <a:latin typeface="Times New Roman" panose="02020603050405020304" pitchFamily="18" charset="0"/>
              </a:rPr>
              <a:t>92 degrees</a:t>
            </a:r>
            <a:r>
              <a:rPr kumimoji="0" lang="en-US" altLang="en-US" sz="2400" dirty="0">
                <a:latin typeface="Times New Roman" panose="02020603050405020304" pitchFamily="18" charset="0"/>
              </a:rPr>
              <a:t>)</a:t>
            </a:r>
          </a:p>
          <a:p>
            <a:pPr>
              <a:spcBef>
                <a:spcPct val="0"/>
              </a:spcBef>
              <a:buClrTx/>
              <a:buFont typeface="Arial" panose="020B0604020202020204" pitchFamily="34" charset="0"/>
              <a:buChar char="•"/>
            </a:pPr>
            <a:r>
              <a:rPr kumimoji="0" lang="en-US" altLang="en-US" sz="2400" dirty="0">
                <a:latin typeface="Times New Roman" panose="02020603050405020304" pitchFamily="18" charset="0"/>
              </a:rPr>
              <a:t> Annealing (40-60 degrees)</a:t>
            </a:r>
          </a:p>
          <a:p>
            <a:pPr>
              <a:spcBef>
                <a:spcPct val="0"/>
              </a:spcBef>
              <a:buClrTx/>
              <a:buFont typeface="Arial" panose="020B0604020202020204" pitchFamily="34" charset="0"/>
              <a:buChar char="•"/>
            </a:pPr>
            <a:r>
              <a:rPr kumimoji="0" lang="en-US" altLang="en-US" sz="2400" dirty="0">
                <a:latin typeface="Times New Roman" panose="02020603050405020304" pitchFamily="18" charset="0"/>
              </a:rPr>
              <a:t> Synthesis (</a:t>
            </a:r>
            <a:r>
              <a:rPr kumimoji="0" lang="en-US" altLang="en-US" sz="2400" i="1" dirty="0">
                <a:latin typeface="Times New Roman" panose="02020603050405020304" pitchFamily="18" charset="0"/>
              </a:rPr>
              <a:t>72 degrees</a:t>
            </a:r>
            <a:r>
              <a:rPr kumimoji="0" lang="en-US" altLang="en-US" sz="2400" dirty="0">
                <a:latin typeface="Times New Roman" panose="02020603050405020304" pitchFamily="18" charset="0"/>
              </a:rPr>
              <a:t>)</a:t>
            </a:r>
          </a:p>
          <a:p>
            <a:pPr>
              <a:spcBef>
                <a:spcPct val="0"/>
              </a:spcBef>
              <a:buClrTx/>
              <a:buFontTx/>
              <a:buNone/>
            </a:pPr>
            <a:endParaRPr kumimoji="0" lang="en-US" altLang="en-US" sz="2400" dirty="0">
              <a:latin typeface="Times New Roman" panose="02020603050405020304" pitchFamily="18" charset="0"/>
            </a:endParaRPr>
          </a:p>
        </p:txBody>
      </p:sp>
      <p:sp>
        <p:nvSpPr>
          <p:cNvPr id="15364" name="TextBox 4">
            <a:extLst>
              <a:ext uri="{FF2B5EF4-FFF2-40B4-BE49-F238E27FC236}">
                <a16:creationId xmlns:a16="http://schemas.microsoft.com/office/drawing/2014/main" id="{8EA3A82A-F106-ED3D-62F8-ACE6D8B2E77F}"/>
              </a:ext>
            </a:extLst>
          </p:cNvPr>
          <p:cNvSpPr txBox="1">
            <a:spLocks noChangeArrowheads="1"/>
          </p:cNvSpPr>
          <p:nvPr/>
        </p:nvSpPr>
        <p:spPr bwMode="auto">
          <a:xfrm>
            <a:off x="4973243" y="4030758"/>
            <a:ext cx="37338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r>
              <a:rPr kumimoji="0" lang="en-US" altLang="en-US" sz="2400" dirty="0">
                <a:latin typeface="Times New Roman" panose="02020603050405020304" pitchFamily="18" charset="0"/>
              </a:rPr>
              <a:t>Applications of PCR</a:t>
            </a:r>
          </a:p>
          <a:p>
            <a:pPr>
              <a:spcBef>
                <a:spcPct val="0"/>
              </a:spcBef>
              <a:buClrTx/>
              <a:buFontTx/>
              <a:buNone/>
            </a:pPr>
            <a:endParaRPr kumimoji="0" lang="en-US" altLang="en-US" sz="2400" dirty="0">
              <a:latin typeface="Times New Roman" panose="02020603050405020304" pitchFamily="18" charset="0"/>
            </a:endParaRPr>
          </a:p>
          <a:p>
            <a:pPr>
              <a:spcBef>
                <a:spcPct val="0"/>
              </a:spcBef>
              <a:buClrTx/>
              <a:buFont typeface="Arial" panose="020B0604020202020204" pitchFamily="34" charset="0"/>
              <a:buChar char="•"/>
            </a:pPr>
            <a:r>
              <a:rPr kumimoji="0" lang="en-US" altLang="en-US" sz="2400" dirty="0">
                <a:latin typeface="Times New Roman" panose="02020603050405020304" pitchFamily="18" charset="0"/>
              </a:rPr>
              <a:t> Large scale amplification</a:t>
            </a:r>
          </a:p>
          <a:p>
            <a:pPr>
              <a:spcBef>
                <a:spcPct val="0"/>
              </a:spcBef>
              <a:buClrTx/>
              <a:buFont typeface="Arial" panose="020B0604020202020204" pitchFamily="34" charset="0"/>
              <a:buChar char="•"/>
            </a:pPr>
            <a:r>
              <a:rPr kumimoji="0" lang="en-US" altLang="en-US" sz="2400" dirty="0">
                <a:latin typeface="Times New Roman" panose="02020603050405020304" pitchFamily="18" charset="0"/>
              </a:rPr>
              <a:t> </a:t>
            </a:r>
            <a:r>
              <a:rPr kumimoji="0" lang="en-US" altLang="en-US" sz="2400" dirty="0" err="1">
                <a:latin typeface="Times New Roman" panose="02020603050405020304" pitchFamily="18" charset="0"/>
              </a:rPr>
              <a:t>Palaeontological</a:t>
            </a:r>
            <a:r>
              <a:rPr kumimoji="0" lang="en-US" altLang="en-US" sz="2400" dirty="0">
                <a:latin typeface="Times New Roman" panose="02020603050405020304" pitchFamily="18" charset="0"/>
              </a:rPr>
              <a:t> studies</a:t>
            </a:r>
          </a:p>
          <a:p>
            <a:pPr>
              <a:spcBef>
                <a:spcPct val="0"/>
              </a:spcBef>
              <a:buClrTx/>
              <a:buFont typeface="Arial" panose="020B0604020202020204" pitchFamily="34" charset="0"/>
              <a:buChar char="•"/>
            </a:pPr>
            <a:r>
              <a:rPr kumimoji="0" lang="en-US" altLang="en-US" sz="2400" dirty="0">
                <a:latin typeface="Times New Roman" panose="02020603050405020304" pitchFamily="18" charset="0"/>
              </a:rPr>
              <a:t> Forensic studies</a:t>
            </a:r>
          </a:p>
          <a:p>
            <a:pPr>
              <a:spcBef>
                <a:spcPct val="0"/>
              </a:spcBef>
              <a:buClrTx/>
              <a:buFont typeface="Arial" panose="020B0604020202020204" pitchFamily="34" charset="0"/>
              <a:buChar char="•"/>
            </a:pPr>
            <a:r>
              <a:rPr kumimoji="0" lang="en-US" altLang="en-US" sz="2400" dirty="0">
                <a:latin typeface="Times New Roman" panose="02020603050405020304" pitchFamily="18" charset="0"/>
              </a:rPr>
              <a:t> Pathogens / infections</a:t>
            </a:r>
          </a:p>
          <a:p>
            <a:pPr>
              <a:spcBef>
                <a:spcPct val="0"/>
              </a:spcBef>
              <a:buClrTx/>
              <a:buFont typeface="Arial" panose="020B0604020202020204" pitchFamily="34" charset="0"/>
              <a:buChar char="•"/>
            </a:pPr>
            <a:r>
              <a:rPr kumimoji="0" lang="en-US" altLang="en-US" sz="2400" dirty="0">
                <a:latin typeface="Times New Roman" panose="02020603050405020304" pitchFamily="18" charset="0"/>
              </a:rPr>
              <a:t> Human genome project</a:t>
            </a:r>
          </a:p>
        </p:txBody>
      </p:sp>
      <p:pic>
        <p:nvPicPr>
          <p:cNvPr id="15365" name="Picture 4" descr="Did-they-miniaturize-the-Polymerase-chain-reaction-to-atomic-level">
            <a:extLst>
              <a:ext uri="{FF2B5EF4-FFF2-40B4-BE49-F238E27FC236}">
                <a16:creationId xmlns:a16="http://schemas.microsoft.com/office/drawing/2014/main" id="{D0FFCE74-1EB1-1112-217E-07F297AA02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3243" y="133141"/>
            <a:ext cx="4028812" cy="302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Oval 2">
            <a:hlinkClick r:id="rId3" action="ppaction://hlinkfile"/>
            <a:extLst>
              <a:ext uri="{FF2B5EF4-FFF2-40B4-BE49-F238E27FC236}">
                <a16:creationId xmlns:a16="http://schemas.microsoft.com/office/drawing/2014/main" id="{D044B87D-41F4-8F95-3E83-5B1187FA7F85}"/>
              </a:ext>
            </a:extLst>
          </p:cNvPr>
          <p:cNvSpPr/>
          <p:nvPr/>
        </p:nvSpPr>
        <p:spPr>
          <a:xfrm>
            <a:off x="5220072" y="3299590"/>
            <a:ext cx="2880320" cy="73116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PCR</a:t>
            </a:r>
          </a:p>
        </p:txBody>
      </p:sp>
      <p:sp>
        <p:nvSpPr>
          <p:cNvPr id="4" name="Rectangle: Rounded Corners 3">
            <a:extLst>
              <a:ext uri="{FF2B5EF4-FFF2-40B4-BE49-F238E27FC236}">
                <a16:creationId xmlns:a16="http://schemas.microsoft.com/office/drawing/2014/main" id="{C2FC7AF3-792E-A661-E8D0-BF3BADD69141}"/>
              </a:ext>
            </a:extLst>
          </p:cNvPr>
          <p:cNvSpPr/>
          <p:nvPr/>
        </p:nvSpPr>
        <p:spPr>
          <a:xfrm>
            <a:off x="251520" y="470809"/>
            <a:ext cx="4156922" cy="92667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Polymerase Chain Reaction</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6">
            <a:extLst>
              <a:ext uri="{FF2B5EF4-FFF2-40B4-BE49-F238E27FC236}">
                <a16:creationId xmlns:a16="http://schemas.microsoft.com/office/drawing/2014/main" id="{45CF0FB9-F7C7-F266-AC3B-EE7CB39CED97}"/>
              </a:ext>
            </a:extLst>
          </p:cNvPr>
          <p:cNvSpPr txBox="1">
            <a:spLocks noChangeArrowheads="1"/>
          </p:cNvSpPr>
          <p:nvPr/>
        </p:nvSpPr>
        <p:spPr bwMode="auto">
          <a:xfrm>
            <a:off x="609600" y="1905000"/>
            <a:ext cx="7543800"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r>
              <a:rPr kumimoji="0" lang="en-US" altLang="en-US" sz="2400">
                <a:latin typeface="Times New Roman" panose="02020603050405020304" pitchFamily="18" charset="0"/>
              </a:rPr>
              <a:t>At air port biosensors can be effectively used to screen people, baggage, cargo, buildings, vehicles, aircraft </a:t>
            </a:r>
          </a:p>
          <a:p>
            <a:pPr>
              <a:spcBef>
                <a:spcPct val="0"/>
              </a:spcBef>
              <a:buClrTx/>
              <a:buFontTx/>
              <a:buNone/>
            </a:pPr>
            <a:endParaRPr kumimoji="0" lang="en-US" altLang="en-US" sz="2400">
              <a:latin typeface="Times New Roman" panose="02020603050405020304" pitchFamily="18" charset="0"/>
            </a:endParaRPr>
          </a:p>
          <a:p>
            <a:pPr>
              <a:spcBef>
                <a:spcPct val="0"/>
              </a:spcBef>
              <a:buClrTx/>
              <a:buFontTx/>
              <a:buNone/>
            </a:pPr>
            <a:r>
              <a:rPr kumimoji="0" lang="en-US" altLang="en-US" sz="2400">
                <a:latin typeface="Times New Roman" panose="02020603050405020304" pitchFamily="18" charset="0"/>
              </a:rPr>
              <a:t>Advantages: 	unambiguous &amp; quicker </a:t>
            </a:r>
          </a:p>
          <a:p>
            <a:pPr>
              <a:spcBef>
                <a:spcPct val="0"/>
              </a:spcBef>
              <a:buClrTx/>
              <a:buFontTx/>
              <a:buNone/>
            </a:pPr>
            <a:r>
              <a:rPr kumimoji="0" lang="en-US" altLang="en-US" sz="2400">
                <a:latin typeface="Times New Roman" panose="02020603050405020304" pitchFamily="18" charset="0"/>
              </a:rPr>
              <a:t>		highly sensitive &amp; specific, </a:t>
            </a:r>
          </a:p>
          <a:p>
            <a:pPr>
              <a:spcBef>
                <a:spcPct val="0"/>
              </a:spcBef>
              <a:buClrTx/>
              <a:buFontTx/>
              <a:buNone/>
            </a:pPr>
            <a:r>
              <a:rPr kumimoji="0" lang="en-US" altLang="en-US" sz="2400">
                <a:latin typeface="Times New Roman" panose="02020603050405020304" pitchFamily="18" charset="0"/>
              </a:rPr>
              <a:t>		operationally reliable &amp; effective</a:t>
            </a:r>
          </a:p>
          <a:p>
            <a:pPr>
              <a:spcBef>
                <a:spcPct val="0"/>
              </a:spcBef>
              <a:buClrTx/>
              <a:buFontTx/>
              <a:buNone/>
            </a:pPr>
            <a:r>
              <a:rPr kumimoji="0" lang="en-US" altLang="en-US" sz="2400">
                <a:latin typeface="Times New Roman" panose="02020603050405020304" pitchFamily="18" charset="0"/>
              </a:rPr>
              <a:t>		detect at very low concentrations</a:t>
            </a:r>
          </a:p>
          <a:p>
            <a:pPr>
              <a:spcBef>
                <a:spcPct val="0"/>
              </a:spcBef>
              <a:buClrTx/>
              <a:buFontTx/>
              <a:buNone/>
            </a:pPr>
            <a:endParaRPr kumimoji="0" lang="en-US" altLang="en-US" sz="2400">
              <a:latin typeface="Times New Roman" panose="02020603050405020304" pitchFamily="18" charset="0"/>
            </a:endParaRPr>
          </a:p>
          <a:p>
            <a:pPr>
              <a:spcBef>
                <a:spcPct val="0"/>
              </a:spcBef>
              <a:buClrTx/>
              <a:buFontTx/>
              <a:buNone/>
            </a:pPr>
            <a:r>
              <a:rPr kumimoji="0" lang="en-US" altLang="en-US" sz="2400">
                <a:latin typeface="Times New Roman" panose="02020603050405020304" pitchFamily="18" charset="0"/>
              </a:rPr>
              <a:t>Successfully used in TNT &amp; landmine sensing</a:t>
            </a:r>
          </a:p>
        </p:txBody>
      </p:sp>
      <p:sp>
        <p:nvSpPr>
          <p:cNvPr id="30727" name="Text Box 7">
            <a:extLst>
              <a:ext uri="{FF2B5EF4-FFF2-40B4-BE49-F238E27FC236}">
                <a16:creationId xmlns:a16="http://schemas.microsoft.com/office/drawing/2014/main" id="{9D9B62F0-8B5C-8DB4-292E-919D37A447FE}"/>
              </a:ext>
            </a:extLst>
          </p:cNvPr>
          <p:cNvSpPr txBox="1">
            <a:spLocks noChangeArrowheads="1"/>
          </p:cNvSpPr>
          <p:nvPr/>
        </p:nvSpPr>
        <p:spPr bwMode="auto">
          <a:xfrm>
            <a:off x="1524000" y="411163"/>
            <a:ext cx="7162800" cy="579437"/>
          </a:xfrm>
          <a:prstGeom prst="rect">
            <a:avLst/>
          </a:prstGeom>
          <a:noFill/>
          <a:ln w="9525">
            <a:noFill/>
            <a:miter lim="800000"/>
            <a:headEnd/>
            <a:tailEnd/>
          </a:ln>
          <a:effectLst/>
        </p:spPr>
        <p:txBody>
          <a:bodyPr>
            <a:spAutoFit/>
          </a:bodyPr>
          <a:lstStyle/>
          <a:p>
            <a:pPr algn="r">
              <a:spcBef>
                <a:spcPct val="50000"/>
              </a:spcBef>
              <a:defRPr/>
            </a:pPr>
            <a:r>
              <a:rPr lang="en-US">
                <a:effectLst>
                  <a:outerShdw blurRad="38100" dist="38100" dir="2700000" algn="tl">
                    <a:srgbClr val="000000"/>
                  </a:outerShdw>
                </a:effectLst>
              </a:rPr>
              <a:t>detection of drugs &amp; explosives ..</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a:extLst>
              <a:ext uri="{FF2B5EF4-FFF2-40B4-BE49-F238E27FC236}">
                <a16:creationId xmlns:a16="http://schemas.microsoft.com/office/drawing/2014/main" id="{70905E3B-8037-4FDB-60B8-182525F732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100263"/>
            <a:ext cx="7300913" cy="387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Text Box 3">
            <a:extLst>
              <a:ext uri="{FF2B5EF4-FFF2-40B4-BE49-F238E27FC236}">
                <a16:creationId xmlns:a16="http://schemas.microsoft.com/office/drawing/2014/main" id="{CD1D4650-D15C-C00C-0D2F-B0EE2CDD562E}"/>
              </a:ext>
            </a:extLst>
          </p:cNvPr>
          <p:cNvSpPr txBox="1">
            <a:spLocks noChangeArrowheads="1"/>
          </p:cNvSpPr>
          <p:nvPr/>
        </p:nvSpPr>
        <p:spPr bwMode="auto">
          <a:xfrm>
            <a:off x="1524000" y="381000"/>
            <a:ext cx="7162800" cy="579438"/>
          </a:xfrm>
          <a:prstGeom prst="rect">
            <a:avLst/>
          </a:prstGeom>
          <a:noFill/>
          <a:ln w="9525">
            <a:noFill/>
            <a:miter lim="800000"/>
            <a:headEnd/>
            <a:tailEnd/>
          </a:ln>
          <a:effectLst/>
        </p:spPr>
        <p:txBody>
          <a:bodyPr>
            <a:spAutoFit/>
          </a:bodyPr>
          <a:lstStyle/>
          <a:p>
            <a:pPr algn="r">
              <a:spcBef>
                <a:spcPct val="50000"/>
              </a:spcBef>
              <a:defRPr/>
            </a:pPr>
            <a:r>
              <a:rPr lang="en-US">
                <a:effectLst>
                  <a:outerShdw blurRad="38100" dist="38100" dir="2700000" algn="tl">
                    <a:srgbClr val="000000"/>
                  </a:outerShdw>
                </a:effectLst>
              </a:rPr>
              <a:t>how it works .. ?</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4">
            <a:extLst>
              <a:ext uri="{FF2B5EF4-FFF2-40B4-BE49-F238E27FC236}">
                <a16:creationId xmlns:a16="http://schemas.microsoft.com/office/drawing/2014/main" id="{E08B98F5-6E28-6B27-1D98-D80B71D0DE54}"/>
              </a:ext>
            </a:extLst>
          </p:cNvPr>
          <p:cNvSpPr txBox="1">
            <a:spLocks noChangeArrowheads="1"/>
          </p:cNvSpPr>
          <p:nvPr/>
        </p:nvSpPr>
        <p:spPr bwMode="auto">
          <a:xfrm>
            <a:off x="533400" y="1905000"/>
            <a:ext cx="8077200"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r>
              <a:rPr kumimoji="0" lang="en-US" altLang="en-US" sz="2400">
                <a:latin typeface="Times New Roman" panose="02020603050405020304" pitchFamily="18" charset="0"/>
              </a:rPr>
              <a:t>Identification of narcotic intake becomes challenge for the forensic studies and legally significant  </a:t>
            </a:r>
          </a:p>
          <a:p>
            <a:pPr>
              <a:spcBef>
                <a:spcPct val="0"/>
              </a:spcBef>
              <a:buClrTx/>
              <a:buFontTx/>
              <a:buNone/>
            </a:pPr>
            <a:endParaRPr kumimoji="0" lang="en-US" altLang="en-US" sz="2400">
              <a:latin typeface="Times New Roman" panose="02020603050405020304" pitchFamily="18" charset="0"/>
            </a:endParaRPr>
          </a:p>
          <a:p>
            <a:pPr>
              <a:spcBef>
                <a:spcPct val="0"/>
              </a:spcBef>
              <a:buClrTx/>
              <a:buFontTx/>
              <a:buNone/>
            </a:pPr>
            <a:r>
              <a:rPr kumimoji="0" lang="en-US" altLang="en-US" sz="2400">
                <a:latin typeface="Times New Roman" panose="02020603050405020304" pitchFamily="18" charset="0"/>
              </a:rPr>
              <a:t>Advantages: 	the hygienic sweat or oral fluid sampling 			results are acceptable for judiciary process</a:t>
            </a:r>
          </a:p>
          <a:p>
            <a:pPr>
              <a:spcBef>
                <a:spcPct val="0"/>
              </a:spcBef>
              <a:buClrTx/>
              <a:buFontTx/>
              <a:buNone/>
            </a:pPr>
            <a:r>
              <a:rPr kumimoji="0" lang="en-US" altLang="en-US" sz="2400">
                <a:latin typeface="Times New Roman" panose="02020603050405020304" pitchFamily="18" charset="0"/>
              </a:rPr>
              <a:t>		superior cost ratios without increase of personnel </a:t>
            </a:r>
          </a:p>
          <a:p>
            <a:pPr>
              <a:spcBef>
                <a:spcPct val="0"/>
              </a:spcBef>
              <a:buClrTx/>
              <a:buFontTx/>
              <a:buNone/>
            </a:pPr>
            <a:endParaRPr kumimoji="0" lang="en-US" altLang="en-US" sz="2400">
              <a:latin typeface="Times New Roman" panose="02020603050405020304" pitchFamily="18" charset="0"/>
            </a:endParaRPr>
          </a:p>
          <a:p>
            <a:pPr>
              <a:spcBef>
                <a:spcPct val="0"/>
              </a:spcBef>
              <a:buClrTx/>
              <a:buFontTx/>
              <a:buNone/>
            </a:pPr>
            <a:r>
              <a:rPr kumimoji="0" lang="en-US" altLang="en-US" sz="2400">
                <a:latin typeface="Times New Roman" panose="02020603050405020304" pitchFamily="18" charset="0"/>
              </a:rPr>
              <a:t>Successfully used in rehabilitation camps</a:t>
            </a:r>
          </a:p>
        </p:txBody>
      </p:sp>
      <p:sp>
        <p:nvSpPr>
          <p:cNvPr id="31749" name="Text Box 5">
            <a:extLst>
              <a:ext uri="{FF2B5EF4-FFF2-40B4-BE49-F238E27FC236}">
                <a16:creationId xmlns:a16="http://schemas.microsoft.com/office/drawing/2014/main" id="{CD6E6008-853D-CF71-E9C7-DAE6A78EC08C}"/>
              </a:ext>
            </a:extLst>
          </p:cNvPr>
          <p:cNvSpPr txBox="1">
            <a:spLocks noChangeArrowheads="1"/>
          </p:cNvSpPr>
          <p:nvPr/>
        </p:nvSpPr>
        <p:spPr bwMode="auto">
          <a:xfrm>
            <a:off x="1524000" y="411163"/>
            <a:ext cx="7162800" cy="579437"/>
          </a:xfrm>
          <a:prstGeom prst="rect">
            <a:avLst/>
          </a:prstGeom>
          <a:noFill/>
          <a:ln w="9525">
            <a:noFill/>
            <a:miter lim="800000"/>
            <a:headEnd/>
            <a:tailEnd/>
          </a:ln>
          <a:effectLst/>
        </p:spPr>
        <p:txBody>
          <a:bodyPr>
            <a:spAutoFit/>
          </a:bodyPr>
          <a:lstStyle/>
          <a:p>
            <a:pPr algn="r">
              <a:spcBef>
                <a:spcPct val="50000"/>
              </a:spcBef>
              <a:defRPr/>
            </a:pPr>
            <a:r>
              <a:rPr lang="en-US">
                <a:effectLst>
                  <a:outerShdw blurRad="38100" dist="38100" dir="2700000" algn="tl">
                    <a:srgbClr val="000000"/>
                  </a:outerShdw>
                </a:effectLst>
              </a:rPr>
              <a:t>sensing narcotics ..</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4">
            <a:extLst>
              <a:ext uri="{FF2B5EF4-FFF2-40B4-BE49-F238E27FC236}">
                <a16:creationId xmlns:a16="http://schemas.microsoft.com/office/drawing/2014/main" id="{DCE7E5B3-3043-89AA-B63E-ACDF08357A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930275"/>
            <a:ext cx="5257800" cy="501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Text Box 5">
            <a:extLst>
              <a:ext uri="{FF2B5EF4-FFF2-40B4-BE49-F238E27FC236}">
                <a16:creationId xmlns:a16="http://schemas.microsoft.com/office/drawing/2014/main" id="{38DC58EC-B2F6-CD9C-ACFD-7BADBA6BDF59}"/>
              </a:ext>
            </a:extLst>
          </p:cNvPr>
          <p:cNvSpPr txBox="1">
            <a:spLocks noChangeArrowheads="1"/>
          </p:cNvSpPr>
          <p:nvPr/>
        </p:nvSpPr>
        <p:spPr bwMode="auto">
          <a:xfrm>
            <a:off x="5486400" y="2057400"/>
            <a:ext cx="3657600"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50000"/>
              </a:spcBef>
              <a:buClrTx/>
              <a:buFontTx/>
              <a:buNone/>
            </a:pPr>
            <a:r>
              <a:rPr kumimoji="0" lang="en-US" altLang="en-US" sz="2400">
                <a:latin typeface="Times New Roman" panose="02020603050405020304" pitchFamily="18" charset="0"/>
              </a:rPr>
              <a:t>poorly explored</a:t>
            </a:r>
          </a:p>
          <a:p>
            <a:pPr>
              <a:spcBef>
                <a:spcPct val="50000"/>
              </a:spcBef>
              <a:buClrTx/>
              <a:buFontTx/>
              <a:buNone/>
            </a:pPr>
            <a:r>
              <a:rPr kumimoji="0" lang="en-US" altLang="en-US" sz="2400">
                <a:latin typeface="Times New Roman" panose="02020603050405020304" pitchFamily="18" charset="0"/>
              </a:rPr>
              <a:t>Estimated market about £12,000,000,000 </a:t>
            </a:r>
          </a:p>
          <a:p>
            <a:pPr>
              <a:spcBef>
                <a:spcPct val="50000"/>
              </a:spcBef>
              <a:buClrTx/>
              <a:buFontTx/>
              <a:buNone/>
            </a:pPr>
            <a:r>
              <a:rPr kumimoji="0" lang="en-US" altLang="en-US" sz="2400">
                <a:latin typeface="Times New Roman" panose="02020603050405020304" pitchFamily="18" charset="0"/>
              </a:rPr>
              <a:t>Current use &lt; 0.1%</a:t>
            </a:r>
          </a:p>
          <a:p>
            <a:pPr>
              <a:spcBef>
                <a:spcPct val="50000"/>
              </a:spcBef>
              <a:buClrTx/>
              <a:buFontTx/>
              <a:buNone/>
            </a:pPr>
            <a:r>
              <a:rPr kumimoji="0" lang="en-US" altLang="en-US" sz="2400">
                <a:latin typeface="Times New Roman" panose="02020603050405020304" pitchFamily="18" charset="0"/>
              </a:rPr>
              <a:t>60 % in health care</a:t>
            </a:r>
          </a:p>
          <a:p>
            <a:pPr>
              <a:spcBef>
                <a:spcPct val="50000"/>
              </a:spcBef>
              <a:buClrTx/>
              <a:buFontTx/>
              <a:buNone/>
            </a:pPr>
            <a:r>
              <a:rPr kumimoji="0" lang="en-US" altLang="en-US" sz="2400">
                <a:latin typeface="Times New Roman" panose="02020603050405020304" pitchFamily="18" charset="0"/>
              </a:rPr>
              <a:t>Wide and multidisciplinary R &amp; D is required</a:t>
            </a:r>
          </a:p>
        </p:txBody>
      </p:sp>
      <p:sp>
        <p:nvSpPr>
          <p:cNvPr id="28678" name="Text Box 6">
            <a:extLst>
              <a:ext uri="{FF2B5EF4-FFF2-40B4-BE49-F238E27FC236}">
                <a16:creationId xmlns:a16="http://schemas.microsoft.com/office/drawing/2014/main" id="{2B10181E-1037-587E-7588-7799B65B3869}"/>
              </a:ext>
            </a:extLst>
          </p:cNvPr>
          <p:cNvSpPr txBox="1">
            <a:spLocks noChangeArrowheads="1"/>
          </p:cNvSpPr>
          <p:nvPr/>
        </p:nvSpPr>
        <p:spPr bwMode="auto">
          <a:xfrm>
            <a:off x="6477000" y="228600"/>
            <a:ext cx="2209800" cy="1066800"/>
          </a:xfrm>
          <a:prstGeom prst="rect">
            <a:avLst/>
          </a:prstGeom>
          <a:noFill/>
          <a:ln w="9525">
            <a:noFill/>
            <a:miter lim="800000"/>
            <a:headEnd/>
            <a:tailEnd/>
          </a:ln>
          <a:effectLst/>
        </p:spPr>
        <p:txBody>
          <a:bodyPr>
            <a:spAutoFit/>
          </a:bodyPr>
          <a:lstStyle/>
          <a:p>
            <a:pPr>
              <a:spcBef>
                <a:spcPct val="50000"/>
              </a:spcBef>
              <a:defRPr/>
            </a:pPr>
            <a:r>
              <a:rPr lang="en-US">
                <a:effectLst>
                  <a:outerShdw blurRad="38100" dist="38100" dir="2700000" algn="tl">
                    <a:srgbClr val="000000"/>
                  </a:outerShdw>
                </a:effectLst>
              </a:rPr>
              <a:t>market for biosensors ..</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a:extLst>
              <a:ext uri="{FF2B5EF4-FFF2-40B4-BE49-F238E27FC236}">
                <a16:creationId xmlns:a16="http://schemas.microsoft.com/office/drawing/2014/main" id="{C14375BC-A2C8-EC1C-B692-64EAFFF5842B}"/>
              </a:ext>
            </a:extLst>
          </p:cNvPr>
          <p:cNvSpPr txBox="1">
            <a:spLocks noChangeArrowheads="1"/>
          </p:cNvSpPr>
          <p:nvPr/>
        </p:nvSpPr>
        <p:spPr bwMode="auto">
          <a:xfrm>
            <a:off x="838200" y="1981200"/>
            <a:ext cx="7848600"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50000"/>
              </a:spcBef>
              <a:buClrTx/>
              <a:buFontTx/>
              <a:buNone/>
            </a:pPr>
            <a:r>
              <a:rPr kumimoji="0" lang="en-US" altLang="en-US" sz="2400" b="1" dirty="0">
                <a:latin typeface="Times New Roman" panose="02020603050405020304" pitchFamily="18" charset="0"/>
              </a:rPr>
              <a:t>Search Engine: Google </a:t>
            </a:r>
          </a:p>
          <a:p>
            <a:pPr>
              <a:spcBef>
                <a:spcPct val="50000"/>
              </a:spcBef>
              <a:buClrTx/>
              <a:buFontTx/>
              <a:buNone/>
            </a:pPr>
            <a:r>
              <a:rPr kumimoji="0" lang="en-US" altLang="en-US" sz="2400" dirty="0">
                <a:latin typeface="Times New Roman" panose="02020603050405020304" pitchFamily="18" charset="0"/>
              </a:rPr>
              <a:t>About 7,00,00,000 results (0.28 seconds as on today)  </a:t>
            </a:r>
          </a:p>
          <a:p>
            <a:pPr>
              <a:spcBef>
                <a:spcPct val="50000"/>
              </a:spcBef>
              <a:buClrTx/>
              <a:buFontTx/>
              <a:buNone/>
            </a:pPr>
            <a:r>
              <a:rPr kumimoji="0" lang="en-US" altLang="en-US" sz="2400" dirty="0">
                <a:latin typeface="Times New Roman" panose="02020603050405020304" pitchFamily="18" charset="0"/>
              </a:rPr>
              <a:t>About 2,760,000 pages (as on March 05, 2013)</a:t>
            </a:r>
          </a:p>
          <a:p>
            <a:pPr>
              <a:spcBef>
                <a:spcPct val="50000"/>
              </a:spcBef>
              <a:buClrTx/>
              <a:buFontTx/>
              <a:buNone/>
            </a:pPr>
            <a:endParaRPr kumimoji="0" lang="en-US" altLang="en-US" sz="2400" dirty="0">
              <a:latin typeface="Times New Roman" panose="02020603050405020304" pitchFamily="18" charset="0"/>
            </a:endParaRPr>
          </a:p>
          <a:p>
            <a:pPr>
              <a:spcBef>
                <a:spcPct val="50000"/>
              </a:spcBef>
              <a:buClrTx/>
              <a:buFontTx/>
              <a:buNone/>
            </a:pPr>
            <a:r>
              <a:rPr kumimoji="0" lang="en-US" altLang="en-US" sz="2400" b="1" dirty="0">
                <a:latin typeface="Times New Roman" panose="02020603050405020304" pitchFamily="18" charset="0"/>
              </a:rPr>
              <a:t>Important sites to visit:</a:t>
            </a:r>
          </a:p>
          <a:p>
            <a:pPr>
              <a:spcBef>
                <a:spcPct val="50000"/>
              </a:spcBef>
              <a:buClrTx/>
              <a:buFontTx/>
              <a:buNone/>
            </a:pPr>
            <a:r>
              <a:rPr kumimoji="0" lang="en-US" altLang="en-US" sz="2400" dirty="0">
                <a:latin typeface="Times New Roman" panose="02020603050405020304" pitchFamily="18" charset="0"/>
              </a:rPr>
              <a:t>Wikipedia: </a:t>
            </a:r>
            <a:r>
              <a:rPr kumimoji="0" lang="en-US" altLang="en-US" sz="2400" dirty="0">
                <a:latin typeface="Times New Roman" panose="02020603050405020304" pitchFamily="18" charset="0"/>
                <a:hlinkClick r:id="rId2"/>
              </a:rPr>
              <a:t>http://en.wikipedia.org/wiki/Biosensor</a:t>
            </a:r>
            <a:endParaRPr kumimoji="0" lang="en-US" altLang="en-US" sz="2400" dirty="0">
              <a:latin typeface="Times New Roman" panose="02020603050405020304" pitchFamily="18" charset="0"/>
            </a:endParaRPr>
          </a:p>
          <a:p>
            <a:pPr>
              <a:spcBef>
                <a:spcPct val="50000"/>
              </a:spcBef>
              <a:buClrTx/>
              <a:buFontTx/>
              <a:buNone/>
            </a:pPr>
            <a:r>
              <a:rPr kumimoji="0" lang="en-US" altLang="en-US" sz="2400" dirty="0">
                <a:latin typeface="Times New Roman" panose="02020603050405020304" pitchFamily="18" charset="0"/>
              </a:rPr>
              <a:t>Applications: </a:t>
            </a:r>
            <a:r>
              <a:rPr kumimoji="0" lang="en-US" altLang="en-US" sz="2400" dirty="0">
                <a:latin typeface="Times New Roman" panose="02020603050405020304" pitchFamily="18" charset="0"/>
                <a:hlinkClick r:id="rId3"/>
              </a:rPr>
              <a:t>http://www.biosensor.se/</a:t>
            </a:r>
            <a:endParaRPr kumimoji="0" lang="en-US" altLang="en-US" sz="2400" dirty="0">
              <a:latin typeface="Times New Roman" panose="02020603050405020304" pitchFamily="18" charset="0"/>
            </a:endParaRPr>
          </a:p>
          <a:p>
            <a:pPr>
              <a:spcBef>
                <a:spcPct val="50000"/>
              </a:spcBef>
              <a:buClrTx/>
              <a:buFontTx/>
              <a:buNone/>
            </a:pPr>
            <a:endParaRPr kumimoji="0" lang="en-US" altLang="en-US" sz="2400" dirty="0">
              <a:latin typeface="Times New Roman" panose="02020603050405020304" pitchFamily="18" charset="0"/>
            </a:endParaRPr>
          </a:p>
        </p:txBody>
      </p:sp>
      <p:sp>
        <p:nvSpPr>
          <p:cNvPr id="132099" name="Text Box 3">
            <a:extLst>
              <a:ext uri="{FF2B5EF4-FFF2-40B4-BE49-F238E27FC236}">
                <a16:creationId xmlns:a16="http://schemas.microsoft.com/office/drawing/2014/main" id="{7884D8AF-7B68-00C6-FA2B-44A17B78A8B0}"/>
              </a:ext>
            </a:extLst>
          </p:cNvPr>
          <p:cNvSpPr txBox="1">
            <a:spLocks noChangeArrowheads="1"/>
          </p:cNvSpPr>
          <p:nvPr/>
        </p:nvSpPr>
        <p:spPr bwMode="auto">
          <a:xfrm>
            <a:off x="1524000" y="411163"/>
            <a:ext cx="7162800" cy="579437"/>
          </a:xfrm>
          <a:prstGeom prst="rect">
            <a:avLst/>
          </a:prstGeom>
          <a:noFill/>
          <a:ln w="9525">
            <a:noFill/>
            <a:miter lim="800000"/>
            <a:headEnd/>
            <a:tailEnd/>
          </a:ln>
          <a:effectLst/>
        </p:spPr>
        <p:txBody>
          <a:bodyPr>
            <a:spAutoFit/>
          </a:bodyPr>
          <a:lstStyle/>
          <a:p>
            <a:pPr algn="r">
              <a:spcBef>
                <a:spcPct val="50000"/>
              </a:spcBef>
              <a:defRPr/>
            </a:pPr>
            <a:r>
              <a:rPr lang="en-US">
                <a:effectLst>
                  <a:outerShdw blurRad="38100" dist="38100" dir="2700000" algn="tl">
                    <a:srgbClr val="000000"/>
                  </a:outerShdw>
                </a:effectLst>
              </a:rPr>
              <a:t>web results on the topic ..</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4">
            <a:extLst>
              <a:ext uri="{FF2B5EF4-FFF2-40B4-BE49-F238E27FC236}">
                <a16:creationId xmlns:a16="http://schemas.microsoft.com/office/drawing/2014/main" id="{5FCAAA42-3F50-C3F0-EA3D-370E5A620582}"/>
              </a:ext>
            </a:extLst>
          </p:cNvPr>
          <p:cNvSpPr txBox="1">
            <a:spLocks noChangeArrowheads="1"/>
          </p:cNvSpPr>
          <p:nvPr/>
        </p:nvSpPr>
        <p:spPr bwMode="auto">
          <a:xfrm>
            <a:off x="609600" y="1905000"/>
            <a:ext cx="7543800"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50000"/>
              </a:spcBef>
              <a:buClrTx/>
              <a:buFontTx/>
              <a:buNone/>
            </a:pPr>
            <a:r>
              <a:rPr kumimoji="0" lang="en-US" altLang="en-US" sz="2400" b="1">
                <a:latin typeface="Times New Roman" panose="02020603050405020304" pitchFamily="18" charset="0"/>
              </a:rPr>
              <a:t>Enzyme</a:t>
            </a:r>
            <a:r>
              <a:rPr kumimoji="0" lang="en-US" altLang="en-US" sz="2400">
                <a:latin typeface="Times New Roman" panose="02020603050405020304" pitchFamily="18" charset="0"/>
              </a:rPr>
              <a:t> - Glucose oxidase immobilized in polyacrylamide gel around platinum oxygen electrode separated by a teflon membrane. From the top it is covered by a cellulose acetate membrane.</a:t>
            </a:r>
          </a:p>
          <a:p>
            <a:pPr>
              <a:spcBef>
                <a:spcPct val="50000"/>
              </a:spcBef>
              <a:buClrTx/>
              <a:buFontTx/>
              <a:buNone/>
            </a:pPr>
            <a:r>
              <a:rPr kumimoji="0" lang="en-US" altLang="en-US" sz="2400" b="1">
                <a:latin typeface="Times New Roman" panose="02020603050405020304" pitchFamily="18" charset="0"/>
              </a:rPr>
              <a:t>Reaction</a:t>
            </a:r>
            <a:r>
              <a:rPr kumimoji="0" lang="en-US" altLang="en-US" sz="2400">
                <a:latin typeface="Times New Roman" panose="02020603050405020304" pitchFamily="18" charset="0"/>
              </a:rPr>
              <a:t>: Glucose solution allows to pass through a membrane reacts with enzyme and forms glutonic acid and hydrogen peroxide (oxidation reduction reaction) that reduces oxygen level which reflects in current.</a:t>
            </a:r>
          </a:p>
          <a:p>
            <a:pPr>
              <a:spcBef>
                <a:spcPct val="50000"/>
              </a:spcBef>
              <a:buClrTx/>
              <a:buFontTx/>
              <a:buNone/>
            </a:pPr>
            <a:r>
              <a:rPr kumimoji="0" lang="en-US" altLang="en-US" sz="2400">
                <a:latin typeface="Times New Roman" panose="02020603050405020304" pitchFamily="18" charset="0"/>
              </a:rPr>
              <a:t>Globally &gt; 60 % population is facing diabatics</a:t>
            </a:r>
          </a:p>
        </p:txBody>
      </p:sp>
      <p:sp>
        <p:nvSpPr>
          <p:cNvPr id="22533" name="Text Box 5">
            <a:extLst>
              <a:ext uri="{FF2B5EF4-FFF2-40B4-BE49-F238E27FC236}">
                <a16:creationId xmlns:a16="http://schemas.microsoft.com/office/drawing/2014/main" id="{8AE3ED32-F50A-289C-93C0-FACB047A1C69}"/>
              </a:ext>
            </a:extLst>
          </p:cNvPr>
          <p:cNvSpPr txBox="1">
            <a:spLocks noChangeArrowheads="1"/>
          </p:cNvSpPr>
          <p:nvPr/>
        </p:nvSpPr>
        <p:spPr bwMode="auto">
          <a:xfrm>
            <a:off x="1524000" y="411163"/>
            <a:ext cx="7162800" cy="579437"/>
          </a:xfrm>
          <a:prstGeom prst="rect">
            <a:avLst/>
          </a:prstGeom>
          <a:noFill/>
          <a:ln w="9525">
            <a:noFill/>
            <a:miter lim="800000"/>
            <a:headEnd/>
            <a:tailEnd/>
          </a:ln>
          <a:effectLst/>
        </p:spPr>
        <p:txBody>
          <a:bodyPr>
            <a:spAutoFit/>
          </a:bodyPr>
          <a:lstStyle/>
          <a:p>
            <a:pPr algn="r">
              <a:spcBef>
                <a:spcPct val="50000"/>
              </a:spcBef>
              <a:defRPr/>
            </a:pPr>
            <a:r>
              <a:rPr lang="en-US">
                <a:effectLst>
                  <a:outerShdw blurRad="38100" dist="38100" dir="2700000" algn="tl">
                    <a:srgbClr val="000000"/>
                  </a:outerShdw>
                </a:effectLst>
              </a:rPr>
              <a:t>blood glucose biosensor ..</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1" descr="300px-Glucose_meters.jpg">
            <a:extLst>
              <a:ext uri="{FF2B5EF4-FFF2-40B4-BE49-F238E27FC236}">
                <a16:creationId xmlns:a16="http://schemas.microsoft.com/office/drawing/2014/main" id="{1B9BF197-D8D9-CDC9-4708-D8AB92A22E5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4343400"/>
            <a:ext cx="3429000" cy="235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19" name="Picture 3" descr="Blood_Glucose_Testing.JPG">
            <a:extLst>
              <a:ext uri="{FF2B5EF4-FFF2-40B4-BE49-F238E27FC236}">
                <a16:creationId xmlns:a16="http://schemas.microsoft.com/office/drawing/2014/main" id="{79C51D66-D3A1-63B8-8E9D-750556E92BE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4267200"/>
            <a:ext cx="27432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0" name="Picture 4" descr="glucoseBiosensorDiagram.jpg">
            <a:extLst>
              <a:ext uri="{FF2B5EF4-FFF2-40B4-BE49-F238E27FC236}">
                <a16:creationId xmlns:a16="http://schemas.microsoft.com/office/drawing/2014/main" id="{DF55845F-9118-60B4-4854-57B27CCE59D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7200" y="76200"/>
            <a:ext cx="8186738"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B8BC477E-70B4-9562-D79A-EB1EEB111A92}"/>
              </a:ext>
            </a:extLst>
          </p:cNvPr>
          <p:cNvGraphicFramePr/>
          <p:nvPr>
            <p:extLst>
              <p:ext uri="{D42A27DB-BD31-4B8C-83A1-F6EECF244321}">
                <p14:modId xmlns:p14="http://schemas.microsoft.com/office/powerpoint/2010/main" val="127480326"/>
              </p:ext>
            </p:extLst>
          </p:nvPr>
        </p:nvGraphicFramePr>
        <p:xfrm>
          <a:off x="-1260648" y="116632"/>
          <a:ext cx="8856984" cy="6480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Rounded Corners 3">
            <a:extLst>
              <a:ext uri="{FF2B5EF4-FFF2-40B4-BE49-F238E27FC236}">
                <a16:creationId xmlns:a16="http://schemas.microsoft.com/office/drawing/2014/main" id="{C6620723-4CFB-0BE5-6BE3-54CB9A2114EA}"/>
              </a:ext>
            </a:extLst>
          </p:cNvPr>
          <p:cNvSpPr/>
          <p:nvPr/>
        </p:nvSpPr>
        <p:spPr>
          <a:xfrm>
            <a:off x="5148064" y="267342"/>
            <a:ext cx="3528392" cy="5693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Applications of AI</a:t>
            </a:r>
          </a:p>
        </p:txBody>
      </p:sp>
    </p:spTree>
    <p:extLst>
      <p:ext uri="{BB962C8B-B14F-4D97-AF65-F5344CB8AC3E}">
        <p14:creationId xmlns:p14="http://schemas.microsoft.com/office/powerpoint/2010/main" val="7566699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4B286F-5264-4048-1500-2B82DFF98E3F}"/>
              </a:ext>
            </a:extLst>
          </p:cNvPr>
          <p:cNvPicPr>
            <a:picLocks noChangeAspect="1"/>
          </p:cNvPicPr>
          <p:nvPr/>
        </p:nvPicPr>
        <p:blipFill>
          <a:blip r:embed="rId2"/>
          <a:stretch>
            <a:fillRect/>
          </a:stretch>
        </p:blipFill>
        <p:spPr>
          <a:xfrm>
            <a:off x="0" y="550074"/>
            <a:ext cx="9144000" cy="5757851"/>
          </a:xfrm>
          <a:prstGeom prst="rect">
            <a:avLst/>
          </a:prstGeom>
        </p:spPr>
      </p:pic>
    </p:spTree>
    <p:extLst>
      <p:ext uri="{BB962C8B-B14F-4D97-AF65-F5344CB8AC3E}">
        <p14:creationId xmlns:p14="http://schemas.microsoft.com/office/powerpoint/2010/main" val="14531647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D84D82-54C7-6D83-F788-150C77540D4F}"/>
              </a:ext>
            </a:extLst>
          </p:cNvPr>
          <p:cNvPicPr>
            <a:picLocks noChangeAspect="1"/>
          </p:cNvPicPr>
          <p:nvPr/>
        </p:nvPicPr>
        <p:blipFill>
          <a:blip r:embed="rId2"/>
          <a:stretch>
            <a:fillRect/>
          </a:stretch>
        </p:blipFill>
        <p:spPr>
          <a:xfrm>
            <a:off x="0" y="553398"/>
            <a:ext cx="9144000" cy="5751204"/>
          </a:xfrm>
          <a:prstGeom prst="rect">
            <a:avLst/>
          </a:prstGeom>
        </p:spPr>
      </p:pic>
    </p:spTree>
    <p:extLst>
      <p:ext uri="{BB962C8B-B14F-4D97-AF65-F5344CB8AC3E}">
        <p14:creationId xmlns:p14="http://schemas.microsoft.com/office/powerpoint/2010/main" val="1627651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Bioinstrumentation Ppt || Spectroscopy || Spectrophotometry || E. M. Waves  | PPT">
            <a:extLst>
              <a:ext uri="{FF2B5EF4-FFF2-40B4-BE49-F238E27FC236}">
                <a16:creationId xmlns:a16="http://schemas.microsoft.com/office/drawing/2014/main" id="{8F1196F6-C4E4-09C9-3001-633D7788A5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42646"/>
            <a:ext cx="8352928" cy="6264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7022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FCA0D3-9C71-8120-AF20-BA72EA9B874F}"/>
              </a:ext>
            </a:extLst>
          </p:cNvPr>
          <p:cNvPicPr>
            <a:picLocks noChangeAspect="1"/>
          </p:cNvPicPr>
          <p:nvPr/>
        </p:nvPicPr>
        <p:blipFill>
          <a:blip r:embed="rId2"/>
          <a:stretch>
            <a:fillRect/>
          </a:stretch>
        </p:blipFill>
        <p:spPr>
          <a:xfrm>
            <a:off x="0" y="332656"/>
            <a:ext cx="9144000" cy="2303504"/>
          </a:xfrm>
          <a:prstGeom prst="rect">
            <a:avLst/>
          </a:prstGeom>
        </p:spPr>
      </p:pic>
      <p:pic>
        <p:nvPicPr>
          <p:cNvPr id="5" name="Picture 4">
            <a:extLst>
              <a:ext uri="{FF2B5EF4-FFF2-40B4-BE49-F238E27FC236}">
                <a16:creationId xmlns:a16="http://schemas.microsoft.com/office/drawing/2014/main" id="{13CA3597-86CC-8061-77D0-83EB9A3B1F0B}"/>
              </a:ext>
            </a:extLst>
          </p:cNvPr>
          <p:cNvPicPr>
            <a:picLocks noChangeAspect="1"/>
          </p:cNvPicPr>
          <p:nvPr/>
        </p:nvPicPr>
        <p:blipFill>
          <a:blip r:embed="rId3"/>
          <a:stretch>
            <a:fillRect/>
          </a:stretch>
        </p:blipFill>
        <p:spPr>
          <a:xfrm>
            <a:off x="0" y="2564904"/>
            <a:ext cx="9144000" cy="4346542"/>
          </a:xfrm>
          <a:prstGeom prst="rect">
            <a:avLst/>
          </a:prstGeom>
        </p:spPr>
      </p:pic>
    </p:spTree>
    <p:extLst>
      <p:ext uri="{BB962C8B-B14F-4D97-AF65-F5344CB8AC3E}">
        <p14:creationId xmlns:p14="http://schemas.microsoft.com/office/powerpoint/2010/main" val="28298559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4">
            <a:extLst>
              <a:ext uri="{FF2B5EF4-FFF2-40B4-BE49-F238E27FC236}">
                <a16:creationId xmlns:a16="http://schemas.microsoft.com/office/drawing/2014/main" id="{4F48446F-9A53-42AA-0582-06E6AEED0C5C}"/>
              </a:ext>
            </a:extLst>
          </p:cNvPr>
          <p:cNvSpPr txBox="1">
            <a:spLocks noChangeArrowheads="1"/>
          </p:cNvSpPr>
          <p:nvPr/>
        </p:nvSpPr>
        <p:spPr bwMode="auto">
          <a:xfrm>
            <a:off x="304800" y="76200"/>
            <a:ext cx="6629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50000"/>
              </a:spcBef>
              <a:buClrTx/>
              <a:buFontTx/>
              <a:buNone/>
            </a:pPr>
            <a:r>
              <a:rPr kumimoji="0" lang="en-US" altLang="en-US" b="1">
                <a:latin typeface="Georgia" panose="02040502050405020303" pitchFamily="18" charset="0"/>
              </a:rPr>
              <a:t>Genetic Engineering …</a:t>
            </a:r>
          </a:p>
        </p:txBody>
      </p:sp>
      <p:sp>
        <p:nvSpPr>
          <p:cNvPr id="8195" name="Text Box 5">
            <a:extLst>
              <a:ext uri="{FF2B5EF4-FFF2-40B4-BE49-F238E27FC236}">
                <a16:creationId xmlns:a16="http://schemas.microsoft.com/office/drawing/2014/main" id="{D50B43B6-0C69-36B9-1387-0C180C0154C6}"/>
              </a:ext>
            </a:extLst>
          </p:cNvPr>
          <p:cNvSpPr txBox="1">
            <a:spLocks noChangeArrowheads="1"/>
          </p:cNvSpPr>
          <p:nvPr/>
        </p:nvSpPr>
        <p:spPr bwMode="auto">
          <a:xfrm>
            <a:off x="304800" y="609600"/>
            <a:ext cx="8458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50000"/>
              </a:spcBef>
              <a:buClrTx/>
              <a:buFontTx/>
              <a:buNone/>
            </a:pPr>
            <a:r>
              <a:rPr kumimoji="0" lang="en-US" altLang="en-US" sz="2400" b="1">
                <a:latin typeface="Times New Roman" panose="02020603050405020304" pitchFamily="18" charset="0"/>
              </a:rPr>
              <a:t>Recombinant DNA Technology</a:t>
            </a:r>
            <a:r>
              <a:rPr kumimoji="0" lang="en-US" altLang="en-US" sz="2400">
                <a:latin typeface="Times New Roman" panose="02020603050405020304" pitchFamily="18" charset="0"/>
              </a:rPr>
              <a:t>, </a:t>
            </a:r>
            <a:r>
              <a:rPr kumimoji="0" lang="en-US" altLang="en-US" sz="2400" b="1">
                <a:latin typeface="Times New Roman" panose="02020603050405020304" pitchFamily="18" charset="0"/>
              </a:rPr>
              <a:t>Genetic modification/manipulation (GM)</a:t>
            </a:r>
            <a:r>
              <a:rPr kumimoji="0" lang="en-US" altLang="en-US" sz="2400">
                <a:latin typeface="Times New Roman" panose="02020603050405020304" pitchFamily="18" charset="0"/>
              </a:rPr>
              <a:t> and </a:t>
            </a:r>
            <a:r>
              <a:rPr kumimoji="0" lang="en-US" altLang="en-US" sz="2400" b="1">
                <a:latin typeface="Times New Roman" panose="02020603050405020304" pitchFamily="18" charset="0"/>
              </a:rPr>
              <a:t>Gene splicing</a:t>
            </a:r>
            <a:r>
              <a:rPr kumimoji="0" lang="en-US" altLang="en-US" sz="2400">
                <a:latin typeface="Times New Roman" panose="02020603050405020304" pitchFamily="18" charset="0"/>
              </a:rPr>
              <a:t> </a:t>
            </a:r>
          </a:p>
        </p:txBody>
      </p:sp>
      <p:sp>
        <p:nvSpPr>
          <p:cNvPr id="8196" name="Text Box 6">
            <a:extLst>
              <a:ext uri="{FF2B5EF4-FFF2-40B4-BE49-F238E27FC236}">
                <a16:creationId xmlns:a16="http://schemas.microsoft.com/office/drawing/2014/main" id="{93EEEE75-50CC-7BA6-EFA8-F9B81F80A9E7}"/>
              </a:ext>
            </a:extLst>
          </p:cNvPr>
          <p:cNvSpPr txBox="1">
            <a:spLocks noChangeArrowheads="1"/>
          </p:cNvSpPr>
          <p:nvPr/>
        </p:nvSpPr>
        <p:spPr bwMode="auto">
          <a:xfrm>
            <a:off x="304800" y="1828800"/>
            <a:ext cx="8534400"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50000"/>
              </a:spcBef>
              <a:buClrTx/>
              <a:buFontTx/>
              <a:buAutoNum type="alphaUcParenBoth"/>
            </a:pPr>
            <a:r>
              <a:rPr kumimoji="0" lang="en-US" altLang="en-US" sz="2400">
                <a:latin typeface="Times New Roman" panose="02020603050405020304" pitchFamily="18" charset="0"/>
              </a:rPr>
              <a:t> Isolation of the gene</a:t>
            </a:r>
          </a:p>
          <a:p>
            <a:pPr>
              <a:spcBef>
                <a:spcPct val="50000"/>
              </a:spcBef>
              <a:buClrTx/>
              <a:buFontTx/>
              <a:buAutoNum type="alphaUcParenBoth"/>
            </a:pPr>
            <a:r>
              <a:rPr kumimoji="0" lang="en-US" altLang="en-US" sz="2400">
                <a:latin typeface="Times New Roman" panose="02020603050405020304" pitchFamily="18" charset="0"/>
              </a:rPr>
              <a:t> Enzymatic cleavage</a:t>
            </a:r>
          </a:p>
          <a:p>
            <a:pPr>
              <a:spcBef>
                <a:spcPct val="50000"/>
              </a:spcBef>
              <a:buClrTx/>
              <a:buFontTx/>
              <a:buAutoNum type="alphaUcParenBoth"/>
            </a:pPr>
            <a:r>
              <a:rPr kumimoji="0" lang="en-US" altLang="en-US" sz="2400">
                <a:latin typeface="Times New Roman" panose="02020603050405020304" pitchFamily="18" charset="0"/>
              </a:rPr>
              <a:t> Cloning a vector to form recombinant DNA </a:t>
            </a:r>
          </a:p>
          <a:p>
            <a:pPr>
              <a:spcBef>
                <a:spcPct val="50000"/>
              </a:spcBef>
              <a:buClrTx/>
              <a:buFontTx/>
              <a:buAutoNum type="alphaUcParenBoth"/>
            </a:pPr>
            <a:r>
              <a:rPr kumimoji="0" lang="en-US" altLang="en-US" sz="2400">
                <a:latin typeface="Times New Roman" panose="02020603050405020304" pitchFamily="18" charset="0"/>
              </a:rPr>
              <a:t> Transformation of a host cell</a:t>
            </a:r>
          </a:p>
          <a:p>
            <a:pPr>
              <a:spcBef>
                <a:spcPct val="50000"/>
              </a:spcBef>
              <a:buClrTx/>
              <a:buFontTx/>
              <a:buAutoNum type="alphaUcParenBoth"/>
            </a:pPr>
            <a:r>
              <a:rPr kumimoji="0" lang="en-US" altLang="en-US" sz="2400">
                <a:latin typeface="Times New Roman" panose="02020603050405020304" pitchFamily="18" charset="0"/>
              </a:rPr>
              <a:t> Identification of transformed cells (with rDNA) and their selection from non transformants </a:t>
            </a:r>
          </a:p>
          <a:p>
            <a:pPr>
              <a:spcBef>
                <a:spcPct val="50000"/>
              </a:spcBef>
              <a:buClrTx/>
              <a:buFontTx/>
              <a:buAutoNum type="alphaUcParenBoth"/>
            </a:pPr>
            <a:r>
              <a:rPr kumimoji="0" lang="en-US" altLang="en-US" sz="2400">
                <a:latin typeface="Times New Roman" panose="02020603050405020304" pitchFamily="18" charset="0"/>
              </a:rPr>
              <a:t>Amplification of  rDNA to get multiple copies in a cell</a:t>
            </a:r>
          </a:p>
          <a:p>
            <a:pPr>
              <a:spcBef>
                <a:spcPct val="50000"/>
              </a:spcBef>
              <a:buClrTx/>
              <a:buFontTx/>
              <a:buAutoNum type="alphaUcParenBoth"/>
            </a:pPr>
            <a:r>
              <a:rPr kumimoji="0" lang="en-US" altLang="en-US" sz="2400">
                <a:latin typeface="Times New Roman" panose="02020603050405020304" pitchFamily="18" charset="0"/>
              </a:rPr>
              <a:t>Cell multiplication</a:t>
            </a:r>
          </a:p>
        </p:txBody>
      </p:sp>
    </p:spTree>
    <p:extLst>
      <p:ext uri="{BB962C8B-B14F-4D97-AF65-F5344CB8AC3E}">
        <p14:creationId xmlns:p14="http://schemas.microsoft.com/office/powerpoint/2010/main" val="24748049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530C70D-BE11-5EAF-A946-1CB42D3E2095}"/>
              </a:ext>
            </a:extLst>
          </p:cNvPr>
          <p:cNvGraphicFramePr>
            <a:graphicFrameLocks noGrp="1"/>
          </p:cNvGraphicFramePr>
          <p:nvPr/>
        </p:nvGraphicFramePr>
        <p:xfrm>
          <a:off x="533400" y="1752600"/>
          <a:ext cx="8305800" cy="3697288"/>
        </p:xfrm>
        <a:graphic>
          <a:graphicData uri="http://schemas.openxmlformats.org/drawingml/2006/table">
            <a:tbl>
              <a:tblPr/>
              <a:tblGrid>
                <a:gridCol w="14478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1219318">
                <a:tc>
                  <a:txBody>
                    <a:bodyPr/>
                    <a:lstStyle/>
                    <a:p>
                      <a:pPr marL="0" marR="0" algn="just">
                        <a:spcBef>
                          <a:spcPts val="0"/>
                        </a:spcBef>
                        <a:spcAft>
                          <a:spcPts val="0"/>
                        </a:spcAft>
                      </a:pPr>
                      <a:r>
                        <a:rPr lang="en-US" sz="2000" b="1" dirty="0">
                          <a:latin typeface="Times New Roman"/>
                          <a:ea typeface="Times New Roman"/>
                        </a:rPr>
                        <a:t>Type I</a:t>
                      </a:r>
                      <a:endParaRPr lang="en-US" sz="2000" dirty="0">
                        <a:latin typeface="Times New Roman"/>
                        <a:ea typeface="Times New Roman"/>
                      </a:endParaRPr>
                    </a:p>
                    <a:p>
                      <a:pPr marL="0" marR="0" algn="just">
                        <a:spcBef>
                          <a:spcPts val="0"/>
                        </a:spcBef>
                        <a:spcAft>
                          <a:spcPts val="0"/>
                        </a:spcAft>
                      </a:pPr>
                      <a:r>
                        <a:rPr lang="en-US" sz="2000" i="1" dirty="0" err="1">
                          <a:latin typeface="Times New Roman"/>
                          <a:ea typeface="Times New Roman"/>
                        </a:rPr>
                        <a:t>Eco</a:t>
                      </a:r>
                      <a:r>
                        <a:rPr lang="en-US" sz="2000" dirty="0" err="1">
                          <a:latin typeface="Times New Roman"/>
                          <a:ea typeface="Times New Roman"/>
                        </a:rPr>
                        <a:t>B</a:t>
                      </a:r>
                      <a:r>
                        <a:rPr lang="en-US" sz="2000" dirty="0">
                          <a:latin typeface="Times New Roman"/>
                          <a:ea typeface="Times New Roman"/>
                        </a:rPr>
                        <a:t>, </a:t>
                      </a:r>
                    </a:p>
                    <a:p>
                      <a:pPr marL="0" marR="0" algn="just">
                        <a:spcBef>
                          <a:spcPts val="0"/>
                        </a:spcBef>
                        <a:spcAft>
                          <a:spcPts val="0"/>
                        </a:spcAft>
                      </a:pPr>
                      <a:r>
                        <a:rPr lang="en-US" sz="2000" i="1" dirty="0" err="1">
                          <a:latin typeface="Times New Roman"/>
                          <a:ea typeface="Times New Roman"/>
                        </a:rPr>
                        <a:t>Eco</a:t>
                      </a:r>
                      <a:r>
                        <a:rPr lang="en-US" sz="2000" dirty="0" err="1">
                          <a:latin typeface="Times New Roman"/>
                          <a:ea typeface="Times New Roman"/>
                        </a:rPr>
                        <a:t>K</a:t>
                      </a:r>
                      <a:endParaRPr lang="en-US" sz="20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2000" dirty="0">
                          <a:latin typeface="Times New Roman"/>
                          <a:ea typeface="Times New Roman"/>
                        </a:rPr>
                        <a:t>Recognition site for type I enzyme is 15 bp long and cleavage site 1000 bp away; the enzyme has restrictive subunit, modification subunit and specificity subunit; requires Mg</a:t>
                      </a:r>
                      <a:r>
                        <a:rPr lang="en-US" sz="2000" baseline="30000" dirty="0">
                          <a:latin typeface="Times New Roman"/>
                          <a:ea typeface="Times New Roman"/>
                        </a:rPr>
                        <a:t>++</a:t>
                      </a:r>
                      <a:r>
                        <a:rPr lang="en-US" sz="2000" dirty="0">
                          <a:latin typeface="Times New Roman"/>
                          <a:ea typeface="Times New Roman"/>
                        </a:rPr>
                        <a:t>, S-adenosyl methionine and ATP as cofactors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415983">
                <a:tc>
                  <a:txBody>
                    <a:bodyPr/>
                    <a:lstStyle/>
                    <a:p>
                      <a:pPr marL="0" marR="0" algn="just">
                        <a:spcBef>
                          <a:spcPts val="0"/>
                        </a:spcBef>
                        <a:spcAft>
                          <a:spcPts val="0"/>
                        </a:spcAft>
                      </a:pPr>
                      <a:r>
                        <a:rPr lang="en-US" sz="2000" b="1">
                          <a:latin typeface="Times New Roman"/>
                          <a:ea typeface="Times New Roman"/>
                        </a:rPr>
                        <a:t>Type II</a:t>
                      </a:r>
                      <a:endParaRPr lang="en-US" sz="2000">
                        <a:latin typeface="Times New Roman"/>
                        <a:ea typeface="Times New Roman"/>
                      </a:endParaRPr>
                    </a:p>
                    <a:p>
                      <a:pPr marL="0" marR="0" algn="just">
                        <a:spcBef>
                          <a:spcPts val="0"/>
                        </a:spcBef>
                        <a:spcAft>
                          <a:spcPts val="0"/>
                        </a:spcAft>
                      </a:pPr>
                      <a:r>
                        <a:rPr lang="pt-BR" sz="2000" i="1">
                          <a:latin typeface="Times New Roman"/>
                          <a:ea typeface="Times New Roman"/>
                        </a:rPr>
                        <a:t>Eco</a:t>
                      </a:r>
                      <a:r>
                        <a:rPr lang="pt-BR" sz="2000">
                          <a:latin typeface="Times New Roman"/>
                          <a:ea typeface="Times New Roman"/>
                        </a:rPr>
                        <a:t>R1/R2</a:t>
                      </a:r>
                      <a:endParaRPr lang="en-US" sz="2000">
                        <a:latin typeface="Times New Roman"/>
                        <a:ea typeface="Times New Roman"/>
                      </a:endParaRPr>
                    </a:p>
                    <a:p>
                      <a:pPr marL="0" marR="0" algn="just">
                        <a:spcBef>
                          <a:spcPts val="0"/>
                        </a:spcBef>
                        <a:spcAft>
                          <a:spcPts val="0"/>
                        </a:spcAft>
                      </a:pPr>
                      <a:r>
                        <a:rPr lang="pt-BR" sz="2000" i="1">
                          <a:latin typeface="Times New Roman"/>
                          <a:ea typeface="Times New Roman"/>
                        </a:rPr>
                        <a:t>Hae</a:t>
                      </a:r>
                      <a:r>
                        <a:rPr lang="pt-BR" sz="2000">
                          <a:latin typeface="Times New Roman"/>
                          <a:ea typeface="Times New Roman"/>
                        </a:rPr>
                        <a:t> III</a:t>
                      </a:r>
                      <a:endParaRPr lang="en-US" sz="2000">
                        <a:latin typeface="Times New Roman"/>
                        <a:ea typeface="Times New Roman"/>
                      </a:endParaRPr>
                    </a:p>
                    <a:p>
                      <a:pPr marL="0" marR="0" algn="just">
                        <a:spcBef>
                          <a:spcPts val="0"/>
                        </a:spcBef>
                        <a:spcAft>
                          <a:spcPts val="0"/>
                        </a:spcAft>
                      </a:pPr>
                      <a:r>
                        <a:rPr lang="pt-BR" sz="2000" i="1">
                          <a:latin typeface="Times New Roman"/>
                          <a:ea typeface="Times New Roman"/>
                        </a:rPr>
                        <a:t>BamH</a:t>
                      </a:r>
                      <a:r>
                        <a:rPr lang="pt-BR" sz="2000">
                          <a:latin typeface="Times New Roman"/>
                          <a:ea typeface="Times New Roman"/>
                        </a:rPr>
                        <a:t>1</a:t>
                      </a:r>
                      <a:endParaRPr lang="en-US" sz="200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2000" dirty="0">
                          <a:latin typeface="Times New Roman"/>
                          <a:ea typeface="Times New Roman"/>
                        </a:rPr>
                        <a:t>The length of recognition site for type II enzyme varies from 4/5/6/8 or more </a:t>
                      </a:r>
                      <a:r>
                        <a:rPr lang="en-US" sz="2000" dirty="0" err="1">
                          <a:latin typeface="Times New Roman"/>
                          <a:ea typeface="Times New Roman"/>
                        </a:rPr>
                        <a:t>bp</a:t>
                      </a:r>
                      <a:r>
                        <a:rPr lang="en-US" sz="2000" dirty="0">
                          <a:latin typeface="Times New Roman"/>
                          <a:ea typeface="Times New Roman"/>
                        </a:rPr>
                        <a:t> long and cleavage site 1000 </a:t>
                      </a:r>
                      <a:r>
                        <a:rPr lang="en-US" sz="2000" dirty="0" err="1">
                          <a:latin typeface="Times New Roman"/>
                          <a:ea typeface="Times New Roman"/>
                        </a:rPr>
                        <a:t>bp</a:t>
                      </a:r>
                      <a:r>
                        <a:rPr lang="en-US" sz="2000" dirty="0">
                          <a:latin typeface="Times New Roman"/>
                          <a:ea typeface="Times New Roman"/>
                        </a:rPr>
                        <a:t> away; the enzyme has restrictive subunit, modification subunit and specificity subunit; more stable and requires Mg</a:t>
                      </a:r>
                      <a:r>
                        <a:rPr lang="en-US" sz="2000" baseline="30000" dirty="0">
                          <a:latin typeface="Times New Roman"/>
                          <a:ea typeface="Times New Roman"/>
                        </a:rPr>
                        <a:t>++</a:t>
                      </a:r>
                      <a:r>
                        <a:rPr lang="en-US" sz="2000" dirty="0">
                          <a:latin typeface="Times New Roman"/>
                          <a:ea typeface="Times New Roman"/>
                        </a:rPr>
                        <a:t> as cofactors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61987">
                <a:tc>
                  <a:txBody>
                    <a:bodyPr/>
                    <a:lstStyle/>
                    <a:p>
                      <a:pPr marL="0" marR="0" algn="just">
                        <a:spcBef>
                          <a:spcPts val="0"/>
                        </a:spcBef>
                        <a:spcAft>
                          <a:spcPts val="0"/>
                        </a:spcAft>
                      </a:pPr>
                      <a:r>
                        <a:rPr lang="en-US" sz="2000" b="1" dirty="0">
                          <a:latin typeface="Times New Roman"/>
                          <a:ea typeface="Times New Roman"/>
                        </a:rPr>
                        <a:t>Type III</a:t>
                      </a:r>
                      <a:endParaRPr lang="en-US" sz="2000" dirty="0">
                        <a:latin typeface="Times New Roman"/>
                        <a:ea typeface="Times New Roman"/>
                      </a:endParaRPr>
                    </a:p>
                    <a:p>
                      <a:pPr marL="0" marR="0" algn="just">
                        <a:spcBef>
                          <a:spcPts val="0"/>
                        </a:spcBef>
                        <a:spcAft>
                          <a:spcPts val="0"/>
                        </a:spcAft>
                      </a:pPr>
                      <a:r>
                        <a:rPr lang="en-US" sz="2000" i="1" dirty="0" err="1">
                          <a:latin typeface="Times New Roman"/>
                          <a:ea typeface="Times New Roman"/>
                        </a:rPr>
                        <a:t>Mbo</a:t>
                      </a:r>
                      <a:r>
                        <a:rPr lang="en-US" sz="2000" dirty="0" err="1">
                          <a:latin typeface="Times New Roman"/>
                          <a:ea typeface="Times New Roman"/>
                        </a:rPr>
                        <a:t>II</a:t>
                      </a:r>
                      <a:endParaRPr lang="en-US" sz="2000" dirty="0">
                        <a:latin typeface="Times New Roman"/>
                        <a:ea typeface="Times New Roman"/>
                      </a:endParaRPr>
                    </a:p>
                    <a:p>
                      <a:pPr marL="0" marR="0" algn="just">
                        <a:spcBef>
                          <a:spcPts val="0"/>
                        </a:spcBef>
                        <a:spcAft>
                          <a:spcPts val="0"/>
                        </a:spcAft>
                      </a:pPr>
                      <a:r>
                        <a:rPr lang="en-US" sz="2000" i="1" dirty="0" err="1">
                          <a:latin typeface="Times New Roman"/>
                          <a:ea typeface="Times New Roman"/>
                        </a:rPr>
                        <a:t>Fok</a:t>
                      </a:r>
                      <a:r>
                        <a:rPr lang="en-US" sz="2000" dirty="0" err="1">
                          <a:latin typeface="Times New Roman"/>
                          <a:ea typeface="Times New Roman"/>
                        </a:rPr>
                        <a:t>I</a:t>
                      </a:r>
                      <a:endParaRPr lang="en-US" sz="2000" dirty="0">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2000" dirty="0">
                          <a:latin typeface="Times New Roman"/>
                          <a:ea typeface="Times New Roman"/>
                        </a:rPr>
                        <a:t>Made up of 2 subunits for recognition and cleavage; requires ATP for energy and Mg as co factor; recognition site is non </a:t>
                      </a:r>
                      <a:r>
                        <a:rPr lang="en-US" sz="2000" dirty="0" err="1">
                          <a:latin typeface="Times New Roman"/>
                          <a:ea typeface="Times New Roman"/>
                        </a:rPr>
                        <a:t>palliondromic</a:t>
                      </a:r>
                      <a:r>
                        <a:rPr lang="en-US" sz="2000" dirty="0">
                          <a:latin typeface="Times New Roman"/>
                          <a:ea typeface="Times New Roman"/>
                        </a:rPr>
                        <a:t> and cleavage site 25-27 </a:t>
                      </a:r>
                      <a:r>
                        <a:rPr lang="en-US" sz="2000" dirty="0" err="1">
                          <a:latin typeface="Times New Roman"/>
                          <a:ea typeface="Times New Roman"/>
                        </a:rPr>
                        <a:t>bp</a:t>
                      </a:r>
                      <a:r>
                        <a:rPr lang="en-US" sz="2000" dirty="0">
                          <a:latin typeface="Times New Roman"/>
                          <a:ea typeface="Times New Roman"/>
                        </a:rPr>
                        <a:t> away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9232" name="TextBox 2">
            <a:extLst>
              <a:ext uri="{FF2B5EF4-FFF2-40B4-BE49-F238E27FC236}">
                <a16:creationId xmlns:a16="http://schemas.microsoft.com/office/drawing/2014/main" id="{404F98F1-E595-83B8-CD1A-9F6A9F3B457E}"/>
              </a:ext>
            </a:extLst>
          </p:cNvPr>
          <p:cNvSpPr txBox="1">
            <a:spLocks noChangeArrowheads="1"/>
          </p:cNvSpPr>
          <p:nvPr/>
        </p:nvSpPr>
        <p:spPr bwMode="auto">
          <a:xfrm>
            <a:off x="533400" y="5867400"/>
            <a:ext cx="8229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r>
              <a:rPr kumimoji="0" lang="en-US" altLang="en-US" sz="2400" b="1" dirty="0">
                <a:latin typeface="Times New Roman" panose="02020603050405020304" pitchFamily="18" charset="0"/>
              </a:rPr>
              <a:t>Vectors : Plasmids / Bacteriophage / BAC / YAC / Shuttles </a:t>
            </a:r>
          </a:p>
        </p:txBody>
      </p:sp>
    </p:spTree>
    <p:extLst>
      <p:ext uri="{BB962C8B-B14F-4D97-AF65-F5344CB8AC3E}">
        <p14:creationId xmlns:p14="http://schemas.microsoft.com/office/powerpoint/2010/main" val="18760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Block Diagram of a Biomedical Instrumentation System">
            <a:extLst>
              <a:ext uri="{FF2B5EF4-FFF2-40B4-BE49-F238E27FC236}">
                <a16:creationId xmlns:a16="http://schemas.microsoft.com/office/drawing/2014/main" id="{5493CAA8-9373-A818-F20E-799745BEE3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3245824"/>
            <a:ext cx="8856984" cy="35675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FF91A48-2D6B-63E7-3067-841AE335B5BE}"/>
              </a:ext>
            </a:extLst>
          </p:cNvPr>
          <p:cNvSpPr txBox="1"/>
          <p:nvPr/>
        </p:nvSpPr>
        <p:spPr>
          <a:xfrm>
            <a:off x="899592" y="6309320"/>
            <a:ext cx="5993949" cy="369332"/>
          </a:xfrm>
          <a:prstGeom prst="rect">
            <a:avLst/>
          </a:prstGeom>
          <a:noFill/>
        </p:spPr>
        <p:txBody>
          <a:bodyPr wrap="none" rtlCol="0">
            <a:spAutoFit/>
          </a:bodyPr>
          <a:lstStyle/>
          <a:p>
            <a:r>
              <a:rPr lang="en-US" b="1" dirty="0"/>
              <a:t>Block diagram of biomedical instrumentation system</a:t>
            </a:r>
          </a:p>
        </p:txBody>
      </p:sp>
      <p:pic>
        <p:nvPicPr>
          <p:cNvPr id="1026" name="Picture 2" descr="| Venn diagram depicting attributes of diagnostics and therapeutics for detection and reduction of alpha-synuclein aggregates. A unison of both diagnostic and therapeutic capabilities gives rise to the booming field of &quot;theranostics,&quot; whose properties are also illustrated.">
            <a:extLst>
              <a:ext uri="{FF2B5EF4-FFF2-40B4-BE49-F238E27FC236}">
                <a16:creationId xmlns:a16="http://schemas.microsoft.com/office/drawing/2014/main" id="{8FDB17DC-1299-2F58-2C62-B55A8C3084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27" y="116632"/>
            <a:ext cx="5344269" cy="31499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29FFF953-9C96-25E8-772C-453E1F80AEA7}"/>
              </a:ext>
            </a:extLst>
          </p:cNvPr>
          <p:cNvSpPr/>
          <p:nvPr/>
        </p:nvSpPr>
        <p:spPr>
          <a:xfrm>
            <a:off x="5449087" y="179348"/>
            <a:ext cx="3616076" cy="7056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Bioinstrumentation</a:t>
            </a:r>
          </a:p>
        </p:txBody>
      </p:sp>
    </p:spTree>
    <p:extLst>
      <p:ext uri="{BB962C8B-B14F-4D97-AF65-F5344CB8AC3E}">
        <p14:creationId xmlns:p14="http://schemas.microsoft.com/office/powerpoint/2010/main" val="23859146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2366</TotalTime>
  <Words>3778</Words>
  <Application>Microsoft Office PowerPoint</Application>
  <PresentationFormat>On-screen Show (4:3)</PresentationFormat>
  <Paragraphs>490</Paragraphs>
  <Slides>82</Slides>
  <Notes>1</Notes>
  <HiddenSlides>0</HiddenSlides>
  <MMClips>1</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82</vt:i4>
      </vt:variant>
    </vt:vector>
  </HeadingPairs>
  <TitlesOfParts>
    <vt:vector size="92" baseType="lpstr">
      <vt:lpstr>Arial</vt:lpstr>
      <vt:lpstr>Arial Black</vt:lpstr>
      <vt:lpstr>Calibri</vt:lpstr>
      <vt:lpstr>Georgia</vt:lpstr>
      <vt:lpstr>Monotype Sorts</vt:lpstr>
      <vt:lpstr>Times New Roman</vt:lpstr>
      <vt:lpstr>Verdana</vt:lpstr>
      <vt:lpstr>Wingdings</vt:lpstr>
      <vt:lpstr>Office Theme</vt:lpstr>
      <vt:lpstr>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Light Microscope</vt:lpstr>
      <vt:lpstr>PowerPoint Presentation</vt:lpstr>
      <vt:lpstr>Fluorescence  microscope</vt:lpstr>
      <vt:lpstr>PowerPoint Presentation</vt:lpstr>
      <vt:lpstr>Confocal microscope </vt:lpstr>
      <vt:lpstr>How a Confocal Image is Formed</vt:lpstr>
      <vt:lpstr>Working of a confocal microscope </vt:lpstr>
      <vt:lpstr>PowerPoint Presentation</vt:lpstr>
      <vt:lpstr>PowerPoint Presentation</vt:lpstr>
      <vt:lpstr>PowerPoint Presentation</vt:lpstr>
      <vt:lpstr>Scanning of 1pt. of excitation lt. across the specimen </vt:lpstr>
      <vt:lpstr>PowerPoint Presentation</vt:lpstr>
      <vt:lpstr>Fluorescence Activated Cell Sorting Machine</vt:lpstr>
      <vt:lpstr> PLAIN X-RAY </vt:lpstr>
      <vt:lpstr>ULTRASONOGRAPHY</vt:lpstr>
      <vt:lpstr>X-RAY TOMOGRAPHY</vt:lpstr>
      <vt:lpstr>CT Scan Machine</vt:lpstr>
      <vt:lpstr>PowerPoint Presentation</vt:lpstr>
      <vt:lpstr>PowerPoint Presentation</vt:lpstr>
      <vt:lpstr>DRR –Digitally Reconstructed Radiograph</vt:lpstr>
      <vt:lpstr>EBCT– Electron Beam C T</vt:lpstr>
      <vt:lpstr>PowerPoint Presentation</vt:lpstr>
      <vt:lpstr>PowerPoint Presentation</vt:lpstr>
      <vt:lpstr>PowerPoint Presentation</vt:lpstr>
      <vt:lpstr>PowerPoint Presentation</vt:lpstr>
      <vt:lpstr>PowerPoint Presentation</vt:lpstr>
      <vt:lpstr>M R I Machine</vt:lpstr>
      <vt:lpstr>PowerPoint Presentation</vt:lpstr>
      <vt:lpstr>MEDICAL HAZARDS AND SAFETY MEASURES</vt:lpstr>
      <vt:lpstr>Other Hazards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Parts of a Biosensor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Krishna Warfade</cp:lastModifiedBy>
  <cp:revision>77</cp:revision>
  <dcterms:created xsi:type="dcterms:W3CDTF">2022-11-13T07:47:42Z</dcterms:created>
  <dcterms:modified xsi:type="dcterms:W3CDTF">2025-01-28T02:11:11Z</dcterms:modified>
</cp:coreProperties>
</file>